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7" r:id="rId2"/>
  </p:sldMasterIdLst>
  <p:notesMasterIdLst>
    <p:notesMasterId r:id="rId49"/>
  </p:notesMasterIdLst>
  <p:sldIdLst>
    <p:sldId id="329" r:id="rId3"/>
    <p:sldId id="525" r:id="rId4"/>
    <p:sldId id="1612" r:id="rId5"/>
    <p:sldId id="1630" r:id="rId6"/>
    <p:sldId id="1508" r:id="rId7"/>
    <p:sldId id="1638" r:id="rId8"/>
    <p:sldId id="1661" r:id="rId9"/>
    <p:sldId id="1631" r:id="rId10"/>
    <p:sldId id="1593" r:id="rId11"/>
    <p:sldId id="1621" r:id="rId12"/>
    <p:sldId id="1649" r:id="rId13"/>
    <p:sldId id="1641" r:id="rId14"/>
    <p:sldId id="1642" r:id="rId15"/>
    <p:sldId id="1643" r:id="rId16"/>
    <p:sldId id="1646" r:id="rId17"/>
    <p:sldId id="1645" r:id="rId18"/>
    <p:sldId id="1648" r:id="rId19"/>
    <p:sldId id="1651" r:id="rId20"/>
    <p:sldId id="1650" r:id="rId21"/>
    <p:sldId id="1652" r:id="rId22"/>
    <p:sldId id="1653" r:id="rId23"/>
    <p:sldId id="1600" r:id="rId24"/>
    <p:sldId id="1634" r:id="rId25"/>
    <p:sldId id="1633" r:id="rId26"/>
    <p:sldId id="1611" r:id="rId27"/>
    <p:sldId id="1654" r:id="rId28"/>
    <p:sldId id="1655" r:id="rId29"/>
    <p:sldId id="1656" r:id="rId30"/>
    <p:sldId id="1657" r:id="rId31"/>
    <p:sldId id="1659" r:id="rId32"/>
    <p:sldId id="1658" r:id="rId33"/>
    <p:sldId id="1660" r:id="rId34"/>
    <p:sldId id="1537" r:id="rId35"/>
    <p:sldId id="1538" r:id="rId36"/>
    <p:sldId id="530" r:id="rId37"/>
    <p:sldId id="1632" r:id="rId38"/>
    <p:sldId id="1555" r:id="rId39"/>
    <p:sldId id="1639" r:id="rId40"/>
    <p:sldId id="1626" r:id="rId41"/>
    <p:sldId id="1603" r:id="rId42"/>
    <p:sldId id="1604" r:id="rId43"/>
    <p:sldId id="1605" r:id="rId44"/>
    <p:sldId id="1606" r:id="rId45"/>
    <p:sldId id="1607" r:id="rId46"/>
    <p:sldId id="1609" r:id="rId47"/>
    <p:sldId id="16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3EEF68-2F3E-4231-99A4-7476283206D3}">
          <p14:sldIdLst>
            <p14:sldId id="329"/>
            <p14:sldId id="525"/>
            <p14:sldId id="1612"/>
          </p14:sldIdLst>
        </p14:section>
        <p14:section name="Introduction to Query Store" id="{0C8682EF-709C-4DD2-B11B-19E2D910C2A9}">
          <p14:sldIdLst>
            <p14:sldId id="1630"/>
            <p14:sldId id="1508"/>
            <p14:sldId id="1638"/>
            <p14:sldId id="1661"/>
          </p14:sldIdLst>
        </p14:section>
        <p14:section name="Query Store Settings" id="{DC0E0A90-DB7E-458D-8BD6-06AD5BD9CF92}">
          <p14:sldIdLst>
            <p14:sldId id="1631"/>
            <p14:sldId id="1593"/>
            <p14:sldId id="1621"/>
            <p14:sldId id="1649"/>
            <p14:sldId id="1641"/>
            <p14:sldId id="1642"/>
            <p14:sldId id="1643"/>
            <p14:sldId id="1646"/>
            <p14:sldId id="1645"/>
            <p14:sldId id="1648"/>
            <p14:sldId id="1651"/>
            <p14:sldId id="1650"/>
            <p14:sldId id="1652"/>
            <p14:sldId id="1653"/>
            <p14:sldId id="1600"/>
            <p14:sldId id="1634"/>
          </p14:sldIdLst>
        </p14:section>
        <p14:section name="Query Store Reports" id="{35F17C20-D411-4678-9BB6-CB00AC50C62C}">
          <p14:sldIdLst>
            <p14:sldId id="1633"/>
            <p14:sldId id="1611"/>
            <p14:sldId id="1654"/>
            <p14:sldId id="1655"/>
            <p14:sldId id="1656"/>
            <p14:sldId id="1657"/>
            <p14:sldId id="1659"/>
            <p14:sldId id="1658"/>
            <p14:sldId id="1660"/>
            <p14:sldId id="1537"/>
            <p14:sldId id="1538"/>
            <p14:sldId id="530"/>
          </p14:sldIdLst>
        </p14:section>
        <p14:section name="Query Store Catalog Views" id="{7E8619EE-8618-4AB9-AB43-E809E285DC23}">
          <p14:sldIdLst>
            <p14:sldId id="1632"/>
            <p14:sldId id="1555"/>
            <p14:sldId id="1639"/>
            <p14:sldId id="1626"/>
            <p14:sldId id="1603"/>
            <p14:sldId id="1604"/>
            <p14:sldId id="1605"/>
            <p14:sldId id="1606"/>
            <p14:sldId id="1607"/>
            <p14:sldId id="1609"/>
            <p14:sldId id="16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D856D-4E42-4D4D-A785-1AB968818E5F}" v="2" dt="2020-09-29T15:03:19.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088" autoAdjust="0"/>
  </p:normalViewPr>
  <p:slideViewPr>
    <p:cSldViewPr snapToGrid="0">
      <p:cViewPr varScale="1">
        <p:scale>
          <a:sx n="80" d="100"/>
          <a:sy n="80" d="100"/>
        </p:scale>
        <p:origin x="754"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5" d="100"/>
          <a:sy n="75" d="100"/>
        </p:scale>
        <p:origin x="2651"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dirty="0">
              <a:solidFill>
                <a:schemeClr val="bg1"/>
              </a:solidFill>
            </a:rPr>
            <a:t>Introduction to the Query Store</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31806E39-DA97-4FE6-BCC1-CE510A1766B0}">
      <dgm:prSet custT="1"/>
      <dgm:spPr>
        <a:solidFill>
          <a:schemeClr val="accent4">
            <a:lumMod val="75000"/>
          </a:schemeClr>
        </a:solidFill>
      </dgm:spPr>
      <dgm:t>
        <a:bodyPr/>
        <a:lstStyle/>
        <a:p>
          <a:pPr>
            <a:buFont typeface="Arial" panose="020B0604020202020204" pitchFamily="34" charset="0"/>
            <a:buChar char="•"/>
          </a:pPr>
          <a:r>
            <a:rPr lang="en-US" sz="3600" dirty="0">
              <a:solidFill>
                <a:schemeClr val="bg1"/>
              </a:solidFill>
            </a:rPr>
            <a:t>Query Store Catalog Views</a:t>
          </a:r>
        </a:p>
      </dgm:t>
    </dgm:pt>
    <dgm:pt modelId="{0855E89E-E2F9-49AF-A74D-B6A840749A89}" type="parTrans" cxnId="{82C4DE49-13F9-4858-A22F-D30E9D046A47}">
      <dgm:prSet/>
      <dgm:spPr/>
      <dgm:t>
        <a:bodyPr/>
        <a:lstStyle/>
        <a:p>
          <a:endParaRPr lang="en-US"/>
        </a:p>
      </dgm:t>
    </dgm:pt>
    <dgm:pt modelId="{0103660E-F48B-43E0-A359-1BB51FA9AEDE}" type="sibTrans" cxnId="{82C4DE49-13F9-4858-A22F-D30E9D046A47}">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solidFill>
                <a:schemeClr val="bg1"/>
              </a:solidFill>
            </a:rPr>
            <a:t>Query Store Settings</a:t>
          </a:r>
          <a:endParaRPr lang="en-US" sz="3600" dirty="0"/>
        </a:p>
      </dgm:t>
    </dgm:pt>
    <dgm:pt modelId="{F07B156D-AAA1-4F25-8334-78CC51F4D586}" type="sibTrans" cxnId="{B6B78DE8-C420-491C-808C-96E256FE26E2}">
      <dgm:prSet/>
      <dgm:spPr/>
      <dgm:t>
        <a:bodyPr/>
        <a:lstStyle/>
        <a:p>
          <a:endParaRPr lang="en-US"/>
        </a:p>
      </dgm:t>
    </dgm:pt>
    <dgm:pt modelId="{FCC6DE80-C34E-4965-9C42-549488322652}" type="parTrans" cxnId="{B6B78DE8-C420-491C-808C-96E256FE26E2}">
      <dgm:prSet/>
      <dgm:spPr/>
      <dgm:t>
        <a:bodyPr/>
        <a:lstStyle/>
        <a:p>
          <a:endParaRPr lang="en-US"/>
        </a:p>
      </dgm:t>
    </dgm:pt>
    <dgm:pt modelId="{0B8A16A9-AB23-49B7-913A-893FC66DAABE}">
      <dgm:prSet custT="1"/>
      <dgm:spPr>
        <a:solidFill>
          <a:schemeClr val="accent4">
            <a:lumMod val="75000"/>
          </a:schemeClr>
        </a:solidFill>
      </dgm:spPr>
      <dgm:t>
        <a:bodyPr/>
        <a:lstStyle/>
        <a:p>
          <a:r>
            <a:rPr lang="en-US" sz="3600" dirty="0">
              <a:solidFill>
                <a:schemeClr val="bg1"/>
              </a:solidFill>
            </a:rPr>
            <a:t>Troubleshooting with Query Store Reports</a:t>
          </a:r>
          <a:endParaRPr lang="en-US" sz="3600" dirty="0"/>
        </a:p>
      </dgm:t>
    </dgm:pt>
    <dgm:pt modelId="{8EF5704C-DD11-41EF-A8E3-651DDA178803}" type="parTrans" cxnId="{C0DA62C1-147D-4B85-BA84-F4BFBB5F8D9E}">
      <dgm:prSet/>
      <dgm:spPr/>
      <dgm:t>
        <a:bodyPr/>
        <a:lstStyle/>
        <a:p>
          <a:endParaRPr lang="en-US"/>
        </a:p>
      </dgm:t>
    </dgm:pt>
    <dgm:pt modelId="{5ECC143C-46AB-4B52-8F7D-1E172FB4FEA0}" type="sibTrans" cxnId="{C0DA62C1-147D-4B85-BA84-F4BFBB5F8D9E}">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4"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4" custLinFactNeighborY="38397">
        <dgm:presLayoutVars>
          <dgm:chMax val="0"/>
          <dgm:bulletEnabled val="1"/>
        </dgm:presLayoutVars>
      </dgm:prSet>
      <dgm:spPr/>
    </dgm:pt>
    <dgm:pt modelId="{E9613EBB-B728-4088-BC43-A4365FB7F868}" type="pres">
      <dgm:prSet presAssocID="{F07B156D-AAA1-4F25-8334-78CC51F4D586}" presName="spacer" presStyleCnt="0"/>
      <dgm:spPr/>
    </dgm:pt>
    <dgm:pt modelId="{BA3D222A-5776-4FE9-9733-7A3F04304945}" type="pres">
      <dgm:prSet presAssocID="{0B8A16A9-AB23-49B7-913A-893FC66DAABE}" presName="parentText" presStyleLbl="node1" presStyleIdx="2" presStyleCnt="4" custLinFactNeighborY="-43134">
        <dgm:presLayoutVars>
          <dgm:chMax val="0"/>
          <dgm:bulletEnabled val="1"/>
        </dgm:presLayoutVars>
      </dgm:prSet>
      <dgm:spPr/>
    </dgm:pt>
    <dgm:pt modelId="{A90F7BE8-6193-4DC6-B19D-CA739386DE98}" type="pres">
      <dgm:prSet presAssocID="{5ECC143C-46AB-4B52-8F7D-1E172FB4FEA0}" presName="spacer" presStyleCnt="0"/>
      <dgm:spPr/>
    </dgm:pt>
    <dgm:pt modelId="{013A2DE9-5AA1-4010-A7D1-3F937EE17FFA}" type="pres">
      <dgm:prSet presAssocID="{31806E39-DA97-4FE6-BCC1-CE510A1766B0}" presName="parentText" presStyleLbl="node1" presStyleIdx="3" presStyleCnt="4" custLinFactY="-4281" custLinFactNeighborY="-100000">
        <dgm:presLayoutVars>
          <dgm:chMax val="0"/>
          <dgm:bulletEnabled val="1"/>
        </dgm:presLayoutVars>
      </dgm:prSet>
      <dgm:spPr/>
    </dgm:pt>
  </dgm:ptLst>
  <dgm:cxnLst>
    <dgm:cxn modelId="{1D054240-00EA-4066-8ACD-23B9B4605ED1}" type="presOf" srcId="{31806E39-DA97-4FE6-BCC1-CE510A1766B0}" destId="{013A2DE9-5AA1-4010-A7D1-3F937EE17FFA}"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82C4DE49-13F9-4858-A22F-D30E9D046A47}" srcId="{E0727030-A103-47B3-9948-2C3FB6249167}" destId="{31806E39-DA97-4FE6-BCC1-CE510A1766B0}" srcOrd="3" destOrd="0" parTransId="{0855E89E-E2F9-49AF-A74D-B6A840749A89}" sibTransId="{0103660E-F48B-43E0-A359-1BB51FA9AEDE}"/>
    <dgm:cxn modelId="{FCC6D670-C38E-43EE-BEFB-6467E7F05192}" type="presOf" srcId="{55F66497-B41F-458F-BE0F-83DCE0E8E50E}" destId="{54130A14-0DE4-44B1-B9EC-80A3DCC50B7F}" srcOrd="0" destOrd="0" presId="urn:microsoft.com/office/officeart/2005/8/layout/vList2"/>
    <dgm:cxn modelId="{EE12C081-2DCB-4068-A3F1-864D5516811F}" type="presOf" srcId="{0B8A16A9-AB23-49B7-913A-893FC66DAABE}" destId="{BA3D222A-5776-4FE9-9733-7A3F04304945}" srcOrd="0" destOrd="0" presId="urn:microsoft.com/office/officeart/2005/8/layout/vList2"/>
    <dgm:cxn modelId="{C0DA62C1-147D-4B85-BA84-F4BFBB5F8D9E}" srcId="{E0727030-A103-47B3-9948-2C3FB6249167}" destId="{0B8A16A9-AB23-49B7-913A-893FC66DAABE}" srcOrd="2" destOrd="0" parTransId="{8EF5704C-DD11-41EF-A8E3-651DDA178803}" sibTransId="{5ECC143C-46AB-4B52-8F7D-1E172FB4FEA0}"/>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B6B78DE8-C420-491C-808C-96E256FE26E2}" srcId="{E0727030-A103-47B3-9948-2C3FB6249167}" destId="{55F66497-B41F-458F-BE0F-83DCE0E8E50E}" srcOrd="1" destOrd="0" parTransId="{FCC6DE80-C34E-4965-9C42-549488322652}" sibTransId="{F07B156D-AAA1-4F25-8334-78CC51F4D58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045E799C-0302-4AF5-A910-49637F7A2353}" type="presParOf" srcId="{920A3D74-469C-4EDC-8C5F-FD4FFD16E171}" destId="{BA3D222A-5776-4FE9-9733-7A3F04304945}" srcOrd="4" destOrd="0" presId="urn:microsoft.com/office/officeart/2005/8/layout/vList2"/>
    <dgm:cxn modelId="{9358D317-28FD-4EB1-876E-3B13187AD207}" type="presParOf" srcId="{920A3D74-469C-4EDC-8C5F-FD4FFD16E171}" destId="{A90F7BE8-6193-4DC6-B19D-CA739386DE98}" srcOrd="5" destOrd="0" presId="urn:microsoft.com/office/officeart/2005/8/layout/vList2"/>
    <dgm:cxn modelId="{D5EC438A-FB21-4D73-A9BF-ACC8AB089FB7}" type="presParOf" srcId="{920A3D74-469C-4EDC-8C5F-FD4FFD16E171}" destId="{013A2DE9-5AA1-4010-A7D1-3F937EE17FF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accent5_2" csCatId="accent5"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B8D43C61-444E-4D46-8203-C4641DF7F65C}">
      <dgm:prSet/>
      <dgm:spPr/>
      <dgm:t>
        <a:bodyPr/>
        <a:lstStyle/>
        <a:p>
          <a:r>
            <a:rPr lang="en-US" baseline="0" dirty="0"/>
            <a:t>Plan Store</a:t>
          </a:r>
          <a:endParaRPr lang="en-US"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EA33F7BB-9DB6-4895-AED3-2EFF50EA879B}">
      <dgm:prSet/>
      <dgm:spPr/>
      <dgm:t>
        <a:bodyPr/>
        <a:lstStyle/>
        <a:p>
          <a:r>
            <a:rPr lang="en-US" dirty="0"/>
            <a:t>Runtime Stats Store</a:t>
          </a:r>
        </a:p>
      </dgm:t>
    </dgm:pt>
    <dgm:pt modelId="{CD4452B7-70A5-465C-9738-63EC902152CB}" type="parTrans" cxnId="{1CCADBAF-99F9-4C98-B4F6-67E304F972FF}">
      <dgm:prSet/>
      <dgm:spPr/>
      <dgm:t>
        <a:bodyPr/>
        <a:lstStyle/>
        <a:p>
          <a:endParaRPr lang="en-US"/>
        </a:p>
      </dgm:t>
    </dgm:pt>
    <dgm:pt modelId="{A0BB21BD-0995-4709-9B99-967C1D425F2F}" type="sibTrans" cxnId="{1CCADBAF-99F9-4C98-B4F6-67E304F972FF}">
      <dgm:prSet/>
      <dgm:spPr/>
      <dgm:t>
        <a:bodyPr/>
        <a:lstStyle/>
        <a:p>
          <a:endParaRPr lang="en-US"/>
        </a:p>
      </dgm:t>
    </dgm:pt>
    <dgm:pt modelId="{58BC818C-C5F0-46F5-8A47-1BF38F503AB1}">
      <dgm:prSet/>
      <dgm:spPr/>
      <dgm:t>
        <a:bodyPr/>
        <a:lstStyle/>
        <a:p>
          <a:r>
            <a:rPr lang="en-US" dirty="0"/>
            <a:t>Wait Stat Store</a:t>
          </a:r>
        </a:p>
      </dgm:t>
    </dgm:pt>
    <dgm:pt modelId="{3FDE9AC9-4FE3-4BA7-915A-FC1FD60F55C3}" type="parTrans" cxnId="{047C9428-7CBF-46B4-8FB6-6A3D8EFADFB7}">
      <dgm:prSet/>
      <dgm:spPr/>
      <dgm:t>
        <a:bodyPr/>
        <a:lstStyle/>
        <a:p>
          <a:endParaRPr lang="en-US"/>
        </a:p>
      </dgm:t>
    </dgm:pt>
    <dgm:pt modelId="{67F90159-DF08-4603-8211-61A4DAF0B83D}" type="sibTrans" cxnId="{047C9428-7CBF-46B4-8FB6-6A3D8EFADFB7}">
      <dgm:prSet/>
      <dgm:spPr/>
      <dgm:t>
        <a:bodyPr/>
        <a:lstStyle/>
        <a:p>
          <a:endParaRPr lang="en-US"/>
        </a:p>
      </dgm:t>
    </dgm:pt>
    <dgm:pt modelId="{059CDFEF-217C-47A5-B206-A20EE9C5A182}">
      <dgm:prSet/>
      <dgm:spPr/>
      <dgm:t>
        <a:bodyPr/>
        <a:lstStyle/>
        <a:p>
          <a:r>
            <a:rPr lang="en-US" dirty="0"/>
            <a:t>Stores Query Text and Query Plan information</a:t>
          </a:r>
        </a:p>
      </dgm:t>
    </dgm:pt>
    <dgm:pt modelId="{3CEDC6B2-D15C-4EA2-A192-A353554006E6}" type="parTrans" cxnId="{1EFFA97F-7332-4C78-BFD9-5461913BC0BE}">
      <dgm:prSet/>
      <dgm:spPr/>
      <dgm:t>
        <a:bodyPr/>
        <a:lstStyle/>
        <a:p>
          <a:endParaRPr lang="en-US"/>
        </a:p>
      </dgm:t>
    </dgm:pt>
    <dgm:pt modelId="{B23F33D8-DCA8-4FEA-8E98-28E1F3989D60}" type="sibTrans" cxnId="{1EFFA97F-7332-4C78-BFD9-5461913BC0BE}">
      <dgm:prSet/>
      <dgm:spPr/>
      <dgm:t>
        <a:bodyPr/>
        <a:lstStyle/>
        <a:p>
          <a:endParaRPr lang="en-US"/>
        </a:p>
      </dgm:t>
    </dgm:pt>
    <dgm:pt modelId="{D3EDCC49-A787-4BAB-BD99-A7FDA6652257}">
      <dgm:prSet/>
      <dgm:spPr/>
      <dgm:t>
        <a:bodyPr/>
        <a:lstStyle/>
        <a:p>
          <a:r>
            <a:rPr lang="en-US" dirty="0"/>
            <a:t>Introduced in SQL Server 2017 and Azure SQL Database</a:t>
          </a:r>
        </a:p>
      </dgm:t>
    </dgm:pt>
    <dgm:pt modelId="{C0EA7109-D8DA-4F72-AD71-719A83E4F1F0}" type="parTrans" cxnId="{2E254E6D-36B0-4968-99C9-FDF19F28E415}">
      <dgm:prSet/>
      <dgm:spPr/>
      <dgm:t>
        <a:bodyPr/>
        <a:lstStyle/>
        <a:p>
          <a:endParaRPr lang="en-US"/>
        </a:p>
      </dgm:t>
    </dgm:pt>
    <dgm:pt modelId="{283DC814-9210-476D-A99E-39844985BFFA}" type="sibTrans" cxnId="{2E254E6D-36B0-4968-99C9-FDF19F28E415}">
      <dgm:prSet/>
      <dgm:spPr/>
      <dgm:t>
        <a:bodyPr/>
        <a:lstStyle/>
        <a:p>
          <a:endParaRPr lang="en-US"/>
        </a:p>
      </dgm:t>
    </dgm:pt>
    <dgm:pt modelId="{2EF6FC5E-26DE-4D75-A66D-3F32381BF2A9}">
      <dgm:prSet/>
      <dgm:spPr/>
      <dgm:t>
        <a:bodyPr/>
        <a:lstStyle/>
        <a:p>
          <a:r>
            <a:rPr lang="en-US" dirty="0"/>
            <a:t>Organizes wait stats into different wait categories to simplify troubleshooting similar wait types.</a:t>
          </a:r>
        </a:p>
      </dgm:t>
    </dgm:pt>
    <dgm:pt modelId="{886BA1D2-43D1-465D-831B-4854AF724FCD}" type="parTrans" cxnId="{3D65962B-40E2-40EE-A05D-1CCD56B69306}">
      <dgm:prSet/>
      <dgm:spPr/>
      <dgm:t>
        <a:bodyPr/>
        <a:lstStyle/>
        <a:p>
          <a:endParaRPr lang="en-US"/>
        </a:p>
      </dgm:t>
    </dgm:pt>
    <dgm:pt modelId="{4F7D1892-7987-48EB-B199-86A9A1E4E32E}" type="sibTrans" cxnId="{3D65962B-40E2-40EE-A05D-1CCD56B69306}">
      <dgm:prSet/>
      <dgm:spPr/>
      <dgm:t>
        <a:bodyPr/>
        <a:lstStyle/>
        <a:p>
          <a:endParaRPr lang="en-US"/>
        </a:p>
      </dgm:t>
    </dgm:pt>
    <dgm:pt modelId="{75DB2B3E-907F-4E56-A88B-8DC86176E35F}">
      <dgm:prSet/>
      <dgm:spPr/>
      <dgm:t>
        <a:bodyPr/>
        <a:lstStyle/>
        <a:p>
          <a:endParaRPr lang="en-US" dirty="0"/>
        </a:p>
      </dgm:t>
    </dgm:pt>
    <dgm:pt modelId="{4A787665-1484-4442-B3A5-20A72E2A3E46}" type="parTrans" cxnId="{F8F6ED7B-FE7E-42D8-ADE5-B1927544A49A}">
      <dgm:prSet/>
      <dgm:spPr/>
      <dgm:t>
        <a:bodyPr/>
        <a:lstStyle/>
        <a:p>
          <a:endParaRPr lang="en-US"/>
        </a:p>
      </dgm:t>
    </dgm:pt>
    <dgm:pt modelId="{9C1B7A2C-B257-4BCE-AA69-AA8923909D0F}" type="sibTrans" cxnId="{F8F6ED7B-FE7E-42D8-ADE5-B1927544A49A}">
      <dgm:prSet/>
      <dgm:spPr/>
      <dgm:t>
        <a:bodyPr/>
        <a:lstStyle/>
        <a:p>
          <a:endParaRPr lang="en-US"/>
        </a:p>
      </dgm:t>
    </dgm:pt>
    <dgm:pt modelId="{09E92C7A-773B-4D25-AF8C-AF93209FDA47}">
      <dgm:prSet/>
      <dgm:spPr/>
      <dgm:t>
        <a:bodyPr/>
        <a:lstStyle/>
        <a:p>
          <a:r>
            <a:rPr lang="en-US" dirty="0"/>
            <a:t>Captures Compile Time, Duration, CPU usage, Writes, and both Logical and Physical Reads</a:t>
          </a:r>
        </a:p>
      </dgm:t>
    </dgm:pt>
    <dgm:pt modelId="{46710D3F-7D36-45EB-921D-D4623C144648}" type="parTrans" cxnId="{70CC9EBE-DBDF-4502-9E43-16F64F3995D9}">
      <dgm:prSet/>
      <dgm:spPr/>
      <dgm:t>
        <a:bodyPr/>
        <a:lstStyle/>
        <a:p>
          <a:endParaRPr lang="en-US"/>
        </a:p>
      </dgm:t>
    </dgm:pt>
    <dgm:pt modelId="{6E0F1E23-9972-4040-813F-F5F3006133BC}" type="sibTrans" cxnId="{70CC9EBE-DBDF-4502-9E43-16F64F3995D9}">
      <dgm:prSet/>
      <dgm:spPr/>
      <dgm:t>
        <a:bodyPr/>
        <a:lstStyle/>
        <a:p>
          <a:endParaRPr lang="en-US"/>
        </a:p>
      </dgm:t>
    </dgm:pt>
    <dgm:pt modelId="{0958B872-7570-4554-8865-F1FA27663DF0}">
      <dgm:prSet/>
      <dgm:spPr/>
      <dgm:t>
        <a:bodyPr/>
        <a:lstStyle/>
        <a:p>
          <a:r>
            <a:rPr lang="en-US" dirty="0"/>
            <a:t>To minimize space usage, the runtime stats are aggregated over a fixed time window.</a:t>
          </a:r>
        </a:p>
      </dgm:t>
    </dgm:pt>
    <dgm:pt modelId="{8F4DF3A6-E3E5-4653-B0DE-881AEC773248}" type="parTrans" cxnId="{AC47E264-BDD7-4BA2-B98A-BAE4A1E74EC1}">
      <dgm:prSet/>
      <dgm:spPr/>
      <dgm:t>
        <a:bodyPr/>
        <a:lstStyle/>
        <a:p>
          <a:endParaRPr lang="en-US"/>
        </a:p>
      </dgm:t>
    </dgm:pt>
    <dgm:pt modelId="{36D92A94-06BA-4C72-B712-12B62C882FB7}" type="sibTrans" cxnId="{AC47E264-BDD7-4BA2-B98A-BAE4A1E74EC1}">
      <dgm:prSet/>
      <dgm:spPr/>
      <dgm:t>
        <a:bodyPr/>
        <a:lstStyle/>
        <a:p>
          <a:endParaRPr lang="en-US"/>
        </a:p>
      </dgm:t>
    </dgm:pt>
    <dgm:pt modelId="{E2A537A5-9072-4814-B9C0-C48F0557E8CF}">
      <dgm:prSet/>
      <dgm:spPr/>
      <dgm:t>
        <a:bodyPr/>
        <a:lstStyle/>
        <a:p>
          <a:r>
            <a:rPr lang="en-US" dirty="0"/>
            <a:t>You can limit the number of unique plans by using the </a:t>
          </a:r>
          <a:r>
            <a:rPr lang="en-US" dirty="0" err="1"/>
            <a:t>max_plans_per_query</a:t>
          </a:r>
          <a:r>
            <a:rPr lang="en-US" dirty="0"/>
            <a:t> configuration.</a:t>
          </a:r>
        </a:p>
      </dgm:t>
    </dgm:pt>
    <dgm:pt modelId="{800D29E7-C894-4920-9B63-5A4869F56CAE}" type="parTrans" cxnId="{F411784E-567F-4F1E-B296-7C923E5145FB}">
      <dgm:prSet/>
      <dgm:spPr/>
      <dgm:t>
        <a:bodyPr/>
        <a:lstStyle/>
        <a:p>
          <a:endParaRPr lang="en-US"/>
        </a:p>
      </dgm:t>
    </dgm:pt>
    <dgm:pt modelId="{899B6590-AAAD-4B43-A91A-C608E88C7513}" type="sibTrans" cxnId="{F411784E-567F-4F1E-B296-7C923E5145FB}">
      <dgm:prSet/>
      <dgm:spPr/>
      <dgm:t>
        <a:bodyPr/>
        <a:lstStyle/>
        <a:p>
          <a:endParaRPr lang="en-US"/>
        </a:p>
      </dgm:t>
    </dgm:pt>
    <dgm:pt modelId="{8C379A0B-9AFE-4BC6-860E-E31C468BB308}">
      <dgm:prSet/>
      <dgm:spPr/>
      <dgm:t>
        <a:bodyPr/>
        <a:lstStyle/>
        <a:p>
          <a:endParaRPr lang="en-US" dirty="0"/>
        </a:p>
      </dgm:t>
    </dgm:pt>
    <dgm:pt modelId="{40362634-1BF3-4DCF-904A-AF87613CC417}" type="parTrans" cxnId="{D04E9A89-D15F-4659-BD51-9DD3BEA71B9D}">
      <dgm:prSet/>
      <dgm:spPr/>
      <dgm:t>
        <a:bodyPr/>
        <a:lstStyle/>
        <a:p>
          <a:endParaRPr lang="en-US"/>
        </a:p>
      </dgm:t>
    </dgm:pt>
    <dgm:pt modelId="{D0AC4FC7-F57B-4C67-A20E-CE7AAE95AF08}" type="sibTrans" cxnId="{D04E9A89-D15F-4659-BD51-9DD3BEA71B9D}">
      <dgm:prSet/>
      <dgm:spPr/>
      <dgm:t>
        <a:bodyPr/>
        <a:lstStyle/>
        <a:p>
          <a:endParaRPr lang="en-US"/>
        </a:p>
      </dgm:t>
    </dgm:pt>
    <dgm:pt modelId="{BB77CBAA-BAC2-4F25-9252-CDF9FE2D2440}">
      <dgm:prSet/>
      <dgm:spPr/>
      <dgm:t>
        <a:bodyPr/>
        <a:lstStyle/>
        <a:p>
          <a:r>
            <a:rPr lang="en-US" dirty="0"/>
            <a:t>Persists execution plan information</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3B888F1F-4DCE-4220-A5B6-263D63DD2740}">
      <dgm:prSet/>
      <dgm:spPr/>
      <dgm:t>
        <a:bodyPr/>
        <a:lstStyle/>
        <a:p>
          <a:r>
            <a:rPr lang="en-US" dirty="0"/>
            <a:t>Persists execution statistics information</a:t>
          </a:r>
        </a:p>
      </dgm:t>
    </dgm:pt>
    <dgm:pt modelId="{3D7D4B14-6864-47F4-ACF8-11333CDC3AF5}" type="parTrans" cxnId="{00674137-93A4-4803-8F7B-34C9F7E48ACC}">
      <dgm:prSet/>
      <dgm:spPr/>
      <dgm:t>
        <a:bodyPr/>
        <a:lstStyle/>
        <a:p>
          <a:endParaRPr lang="en-US"/>
        </a:p>
      </dgm:t>
    </dgm:pt>
    <dgm:pt modelId="{E4A1A934-0238-4612-8D9B-1A9F78035FAA}" type="sibTrans" cxnId="{00674137-93A4-4803-8F7B-34C9F7E48ACC}">
      <dgm:prSet/>
      <dgm:spPr/>
      <dgm:t>
        <a:bodyPr/>
        <a:lstStyle/>
        <a:p>
          <a:endParaRPr lang="en-US"/>
        </a:p>
      </dgm:t>
    </dgm:pt>
    <dgm:pt modelId="{71D705DF-4EC8-4938-8595-350C834BDAF3}">
      <dgm:prSet/>
      <dgm:spPr/>
      <dgm:t>
        <a:bodyPr/>
        <a:lstStyle/>
        <a:p>
          <a:endParaRPr lang="en-US" dirty="0"/>
        </a:p>
      </dgm:t>
    </dgm:pt>
    <dgm:pt modelId="{8E273C1B-4982-4519-AD10-7616ADAAF2C5}" type="parTrans" cxnId="{D49A0D16-DFC2-41CE-A26A-5747D59DCC59}">
      <dgm:prSet/>
      <dgm:spPr/>
      <dgm:t>
        <a:bodyPr/>
        <a:lstStyle/>
        <a:p>
          <a:endParaRPr lang="en-US"/>
        </a:p>
      </dgm:t>
    </dgm:pt>
    <dgm:pt modelId="{8E4530A1-5914-4F54-9FEC-74E9B8D6136E}" type="sibTrans" cxnId="{D49A0D16-DFC2-41CE-A26A-5747D59DCC59}">
      <dgm:prSet/>
      <dgm:spPr/>
      <dgm:t>
        <a:bodyPr/>
        <a:lstStyle/>
        <a:p>
          <a:endParaRPr lang="en-US"/>
        </a:p>
      </dgm:t>
    </dgm:pt>
    <dgm:pt modelId="{412E89B8-1B27-43C0-AAE3-CCF7618C8E5E}">
      <dgm:prSet/>
      <dgm:spPr/>
      <dgm:t>
        <a:bodyPr/>
        <a:lstStyle/>
        <a:p>
          <a:endParaRPr lang="en-US" dirty="0"/>
        </a:p>
      </dgm:t>
    </dgm:pt>
    <dgm:pt modelId="{E715A82D-E817-42CE-9745-EEE0084AC520}" type="parTrans" cxnId="{1AADA6D0-81D3-4156-B2A9-A0C841174263}">
      <dgm:prSet/>
      <dgm:spPr/>
      <dgm:t>
        <a:bodyPr/>
        <a:lstStyle/>
        <a:p>
          <a:endParaRPr lang="en-US"/>
        </a:p>
      </dgm:t>
    </dgm:pt>
    <dgm:pt modelId="{88E39938-0882-4E96-9988-5CB04D57AF6E}" type="sibTrans" cxnId="{1AADA6D0-81D3-4156-B2A9-A0C841174263}">
      <dgm:prSet/>
      <dgm:spPr/>
      <dgm:t>
        <a:bodyPr/>
        <a:lstStyle/>
        <a:p>
          <a:endParaRPr lang="en-US"/>
        </a:p>
      </dgm:t>
    </dgm:pt>
    <dgm:pt modelId="{B0B8E4F0-6DCC-4CF6-BB26-2F12D78B3E55}">
      <dgm:prSet/>
      <dgm:spPr/>
      <dgm:t>
        <a:bodyPr/>
        <a:lstStyle/>
        <a:p>
          <a:endParaRPr lang="en-US" dirty="0"/>
        </a:p>
      </dgm:t>
    </dgm:pt>
    <dgm:pt modelId="{ADC4654E-2429-42AB-B0EB-24E488DEB69B}" type="parTrans" cxnId="{ECDCC93D-4D50-4C2B-858F-DF3A20DF30E2}">
      <dgm:prSet/>
      <dgm:spPr/>
      <dgm:t>
        <a:bodyPr/>
        <a:lstStyle/>
        <a:p>
          <a:endParaRPr lang="en-US"/>
        </a:p>
      </dgm:t>
    </dgm:pt>
    <dgm:pt modelId="{7F31B1E6-912B-4ACE-8C34-62E66F993E57}" type="sibTrans" cxnId="{ECDCC93D-4D50-4C2B-858F-DF3A20DF30E2}">
      <dgm:prSet/>
      <dgm:spPr/>
      <dgm:t>
        <a:bodyPr/>
        <a:lstStyle/>
        <a:p>
          <a:endParaRPr lang="en-US"/>
        </a:p>
      </dgm:t>
    </dgm:pt>
    <dgm:pt modelId="{7A1F973C-923B-40AB-9A1C-4255B09CC2D4}">
      <dgm:prSet/>
      <dgm:spPr/>
      <dgm:t>
        <a:bodyPr/>
        <a:lstStyle/>
        <a:p>
          <a:r>
            <a:rPr lang="en-US" dirty="0"/>
            <a:t>Persists wait statistics information</a:t>
          </a:r>
        </a:p>
      </dgm:t>
    </dgm:pt>
    <dgm:pt modelId="{8640CBD0-F514-4D84-A794-2BCD65FE2ABE}" type="parTrans" cxnId="{62AEDB1B-32F2-458E-B45C-E1980F033074}">
      <dgm:prSet/>
      <dgm:spPr/>
      <dgm:t>
        <a:bodyPr/>
        <a:lstStyle/>
        <a:p>
          <a:endParaRPr lang="en-US"/>
        </a:p>
      </dgm:t>
    </dgm:pt>
    <dgm:pt modelId="{DA5B360F-17F4-4271-9615-F37776A027B9}" type="sibTrans" cxnId="{62AEDB1B-32F2-458E-B45C-E1980F033074}">
      <dgm:prSet/>
      <dgm:spPr/>
      <dgm:t>
        <a:bodyPr/>
        <a:lstStyle/>
        <a:p>
          <a:endParaRPr lang="en-US"/>
        </a:p>
      </dgm:t>
    </dgm:pt>
    <dgm:pt modelId="{D1422706-0DEC-4304-98E6-4791E6BF42C9}">
      <dgm:prSet/>
      <dgm:spPr/>
      <dgm:t>
        <a:bodyPr/>
        <a:lstStyle/>
        <a:p>
          <a:endParaRPr lang="en-US" dirty="0"/>
        </a:p>
      </dgm:t>
    </dgm:pt>
    <dgm:pt modelId="{5138C226-DD62-4940-9A43-02E81CAD0E48}" type="parTrans" cxnId="{DBB991FF-2743-4FBA-BA0D-5EBD699A95A1}">
      <dgm:prSet/>
      <dgm:spPr/>
      <dgm:t>
        <a:bodyPr/>
        <a:lstStyle/>
        <a:p>
          <a:endParaRPr lang="en-US"/>
        </a:p>
      </dgm:t>
    </dgm:pt>
    <dgm:pt modelId="{8950F7B0-5664-4819-9BE7-914E0E81F505}" type="sibTrans" cxnId="{DBB991FF-2743-4FBA-BA0D-5EBD699A95A1}">
      <dgm:prSet/>
      <dgm:spPr/>
      <dgm:t>
        <a:bodyPr/>
        <a:lstStyle/>
        <a:p>
          <a:endParaRPr lang="en-US"/>
        </a:p>
      </dgm:t>
    </dgm:pt>
    <dgm:pt modelId="{A797D3DB-9AEE-4821-AB4F-DF0DD1A6990D}" type="pres">
      <dgm:prSet presAssocID="{CFBE75E8-746F-499D-A86E-B2D332C6E2C7}" presName="Name0" presStyleCnt="0">
        <dgm:presLayoutVars>
          <dgm:dir/>
          <dgm:animLvl val="lvl"/>
          <dgm:resizeHandles val="exact"/>
        </dgm:presLayoutVars>
      </dgm:prSet>
      <dgm:spPr/>
    </dgm:pt>
    <dgm:pt modelId="{891192F9-0F1B-4D85-9074-75D9F84C18A1}" type="pres">
      <dgm:prSet presAssocID="{B8D43C61-444E-4D46-8203-C4641DF7F65C}" presName="composite" presStyleCnt="0"/>
      <dgm:spPr/>
    </dgm:pt>
    <dgm:pt modelId="{4560C348-C91B-4E3D-8257-F982770F7234}" type="pres">
      <dgm:prSet presAssocID="{B8D43C61-444E-4D46-8203-C4641DF7F65C}" presName="parTx" presStyleLbl="alignNode1" presStyleIdx="0" presStyleCnt="3">
        <dgm:presLayoutVars>
          <dgm:chMax val="0"/>
          <dgm:chPref val="0"/>
          <dgm:bulletEnabled val="1"/>
        </dgm:presLayoutVars>
      </dgm:prSet>
      <dgm:spPr/>
    </dgm:pt>
    <dgm:pt modelId="{56DBB53A-A6AC-4899-B80B-955B1DC51012}" type="pres">
      <dgm:prSet presAssocID="{B8D43C61-444E-4D46-8203-C4641DF7F65C}" presName="desTx" presStyleLbl="alignAccFollowNode1" presStyleIdx="0" presStyleCnt="3">
        <dgm:presLayoutVars>
          <dgm:bulletEnabled val="1"/>
        </dgm:presLayoutVars>
      </dgm:prSet>
      <dgm:spPr/>
    </dgm:pt>
    <dgm:pt modelId="{F2E587A0-2A44-4B37-8F64-51537BEBAFF9}" type="pres">
      <dgm:prSet presAssocID="{9E5884B5-0D7E-42AC-8646-091133669794}" presName="space" presStyleCnt="0"/>
      <dgm:spPr/>
    </dgm:pt>
    <dgm:pt modelId="{7F857FF2-ACB0-4A65-8B61-9E28B08F9B19}" type="pres">
      <dgm:prSet presAssocID="{EA33F7BB-9DB6-4895-AED3-2EFF50EA879B}" presName="composite" presStyleCnt="0"/>
      <dgm:spPr/>
    </dgm:pt>
    <dgm:pt modelId="{796388AB-6403-4EEA-A799-868A7C18ABED}" type="pres">
      <dgm:prSet presAssocID="{EA33F7BB-9DB6-4895-AED3-2EFF50EA879B}" presName="parTx" presStyleLbl="alignNode1" presStyleIdx="1" presStyleCnt="3">
        <dgm:presLayoutVars>
          <dgm:chMax val="0"/>
          <dgm:chPref val="0"/>
          <dgm:bulletEnabled val="1"/>
        </dgm:presLayoutVars>
      </dgm:prSet>
      <dgm:spPr/>
    </dgm:pt>
    <dgm:pt modelId="{628AE6D7-3504-4F8D-91FC-4ED5BCD7DBC2}" type="pres">
      <dgm:prSet presAssocID="{EA33F7BB-9DB6-4895-AED3-2EFF50EA879B}" presName="desTx" presStyleLbl="alignAccFollowNode1" presStyleIdx="1" presStyleCnt="3">
        <dgm:presLayoutVars>
          <dgm:bulletEnabled val="1"/>
        </dgm:presLayoutVars>
      </dgm:prSet>
      <dgm:spPr/>
    </dgm:pt>
    <dgm:pt modelId="{CD27368B-7DD9-4494-B098-59A62E69613C}" type="pres">
      <dgm:prSet presAssocID="{A0BB21BD-0995-4709-9B99-967C1D425F2F}" presName="space" presStyleCnt="0"/>
      <dgm:spPr/>
    </dgm:pt>
    <dgm:pt modelId="{7AE08D0C-6CE9-4B3F-BAE6-FDF3EB7694BB}" type="pres">
      <dgm:prSet presAssocID="{58BC818C-C5F0-46F5-8A47-1BF38F503AB1}" presName="composite" presStyleCnt="0"/>
      <dgm:spPr/>
    </dgm:pt>
    <dgm:pt modelId="{B4C900D6-39A4-4D8E-B5E9-8F7AF4A84C3E}" type="pres">
      <dgm:prSet presAssocID="{58BC818C-C5F0-46F5-8A47-1BF38F503AB1}" presName="parTx" presStyleLbl="alignNode1" presStyleIdx="2" presStyleCnt="3">
        <dgm:presLayoutVars>
          <dgm:chMax val="0"/>
          <dgm:chPref val="0"/>
          <dgm:bulletEnabled val="1"/>
        </dgm:presLayoutVars>
      </dgm:prSet>
      <dgm:spPr/>
    </dgm:pt>
    <dgm:pt modelId="{8F796627-BB73-4C91-ACAC-4ED607188021}" type="pres">
      <dgm:prSet presAssocID="{58BC818C-C5F0-46F5-8A47-1BF38F503AB1}" presName="desTx" presStyleLbl="alignAccFollowNode1" presStyleIdx="2" presStyleCnt="3">
        <dgm:presLayoutVars>
          <dgm:bulletEnabled val="1"/>
        </dgm:presLayoutVars>
      </dgm:prSet>
      <dgm:spPr/>
    </dgm:pt>
  </dgm:ptLst>
  <dgm:cxnLst>
    <dgm:cxn modelId="{F5701304-3D53-490A-B591-8A3204F2571B}" type="presOf" srcId="{059CDFEF-217C-47A5-B206-A20EE9C5A182}" destId="{56DBB53A-A6AC-4899-B80B-955B1DC51012}" srcOrd="0" destOrd="2" presId="urn:microsoft.com/office/officeart/2005/8/layout/hList1"/>
    <dgm:cxn modelId="{40C9A809-7866-4339-80E4-866D4DB7FEB8}" type="presOf" srcId="{CFBE75E8-746F-499D-A86E-B2D332C6E2C7}" destId="{A797D3DB-9AEE-4821-AB4F-DF0DD1A6990D}" srcOrd="0" destOrd="0" presId="urn:microsoft.com/office/officeart/2005/8/layout/hList1"/>
    <dgm:cxn modelId="{257C0F11-9C38-4C9D-AC93-91923DD7C03F}" type="presOf" srcId="{0958B872-7570-4554-8865-F1FA27663DF0}" destId="{628AE6D7-3504-4F8D-91FC-4ED5BCD7DBC2}" srcOrd="0" destOrd="4" presId="urn:microsoft.com/office/officeart/2005/8/layout/hList1"/>
    <dgm:cxn modelId="{275D3112-9F6C-4C4B-9EF1-3BC6747B7A7D}" type="presOf" srcId="{58BC818C-C5F0-46F5-8A47-1BF38F503AB1}" destId="{B4C900D6-39A4-4D8E-B5E9-8F7AF4A84C3E}" srcOrd="0" destOrd="0" presId="urn:microsoft.com/office/officeart/2005/8/layout/hList1"/>
    <dgm:cxn modelId="{D49A0D16-DFC2-41CE-A26A-5747D59DCC59}" srcId="{EA33F7BB-9DB6-4895-AED3-2EFF50EA879B}" destId="{71D705DF-4EC8-4938-8595-350C834BDAF3}" srcOrd="1" destOrd="0" parTransId="{8E273C1B-4982-4519-AD10-7616ADAAF2C5}" sibTransId="{8E4530A1-5914-4F54-9FEC-74E9B8D6136E}"/>
    <dgm:cxn modelId="{2B402C17-969B-4020-8709-0A0E05179255}" type="presOf" srcId="{7A1F973C-923B-40AB-9A1C-4255B09CC2D4}" destId="{8F796627-BB73-4C91-ACAC-4ED607188021}" srcOrd="0" destOrd="0" presId="urn:microsoft.com/office/officeart/2005/8/layout/hList1"/>
    <dgm:cxn modelId="{EB759119-BC23-427E-9712-1D352468D8AF}" type="presOf" srcId="{B0B8E4F0-6DCC-4CF6-BB26-2F12D78B3E55}" destId="{56DBB53A-A6AC-4899-B80B-955B1DC51012}" srcOrd="0" destOrd="3" presId="urn:microsoft.com/office/officeart/2005/8/layout/hList1"/>
    <dgm:cxn modelId="{62AEDB1B-32F2-458E-B45C-E1980F033074}" srcId="{58BC818C-C5F0-46F5-8A47-1BF38F503AB1}" destId="{7A1F973C-923B-40AB-9A1C-4255B09CC2D4}" srcOrd="0" destOrd="0" parTransId="{8640CBD0-F514-4D84-A794-2BCD65FE2ABE}" sibTransId="{DA5B360F-17F4-4271-9615-F37776A027B9}"/>
    <dgm:cxn modelId="{047C9428-7CBF-46B4-8FB6-6A3D8EFADFB7}" srcId="{CFBE75E8-746F-499D-A86E-B2D332C6E2C7}" destId="{58BC818C-C5F0-46F5-8A47-1BF38F503AB1}" srcOrd="2" destOrd="0" parTransId="{3FDE9AC9-4FE3-4BA7-915A-FC1FD60F55C3}" sibTransId="{67F90159-DF08-4603-8211-61A4DAF0B83D}"/>
    <dgm:cxn modelId="{D7FD302A-B8F7-4A44-9F78-59497F0AAB58}" type="presOf" srcId="{BB77CBAA-BAC2-4F25-9252-CDF9FE2D2440}" destId="{56DBB53A-A6AC-4899-B80B-955B1DC51012}" srcOrd="0" destOrd="0" presId="urn:microsoft.com/office/officeart/2005/8/layout/hList1"/>
    <dgm:cxn modelId="{3D65962B-40E2-40EE-A05D-1CCD56B69306}" srcId="{58BC818C-C5F0-46F5-8A47-1BF38F503AB1}" destId="{2EF6FC5E-26DE-4D75-A66D-3F32381BF2A9}" srcOrd="4" destOrd="0" parTransId="{886BA1D2-43D1-465D-831B-4854AF724FCD}" sibTransId="{4F7D1892-7987-48EB-B199-86A9A1E4E32E}"/>
    <dgm:cxn modelId="{B34C5F31-D5B2-450F-9F22-B52AD2760978}" type="presOf" srcId="{3B888F1F-4DCE-4220-A5B6-263D63DD2740}" destId="{628AE6D7-3504-4F8D-91FC-4ED5BCD7DBC2}" srcOrd="0" destOrd="0" presId="urn:microsoft.com/office/officeart/2005/8/layout/hList1"/>
    <dgm:cxn modelId="{72817034-57B7-4C5B-A0A9-728C2789F7BC}" type="presOf" srcId="{75DB2B3E-907F-4E56-A88B-8DC86176E35F}" destId="{8F796627-BB73-4C91-ACAC-4ED607188021}" srcOrd="0" destOrd="3"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ECDCC93D-4D50-4C2B-858F-DF3A20DF30E2}" srcId="{B8D43C61-444E-4D46-8203-C4641DF7F65C}" destId="{B0B8E4F0-6DCC-4CF6-BB26-2F12D78B3E55}" srcOrd="3" destOrd="0" parTransId="{ADC4654E-2429-42AB-B0EB-24E488DEB69B}" sibTransId="{7F31B1E6-912B-4ACE-8C34-62E66F993E57}"/>
    <dgm:cxn modelId="{39198460-6832-42D5-84E3-D75D467DEF1C}" srcId="{B8D43C61-444E-4D46-8203-C4641DF7F65C}" destId="{BB77CBAA-BAC2-4F25-9252-CDF9FE2D2440}" srcOrd="0" destOrd="0" parTransId="{5D06DB20-2870-432B-B8D7-FBB3329BC4E5}" sibTransId="{CD69DFF8-6A86-465E-A914-C97718DB38AC}"/>
    <dgm:cxn modelId="{D74E4462-8DC7-4A43-A240-DA480167829A}" type="presOf" srcId="{412E89B8-1B27-43C0-AAE3-CCF7618C8E5E}" destId="{56DBB53A-A6AC-4899-B80B-955B1DC51012}" srcOrd="0" destOrd="1" presId="urn:microsoft.com/office/officeart/2005/8/layout/hList1"/>
    <dgm:cxn modelId="{AC47E264-BDD7-4BA2-B98A-BAE4A1E74EC1}" srcId="{EA33F7BB-9DB6-4895-AED3-2EFF50EA879B}" destId="{0958B872-7570-4554-8865-F1FA27663DF0}" srcOrd="4" destOrd="0" parTransId="{8F4DF3A6-E3E5-4653-B0DE-881AEC773248}" sibTransId="{36D92A94-06BA-4C72-B712-12B62C882FB7}"/>
    <dgm:cxn modelId="{2E254E6D-36B0-4968-99C9-FDF19F28E415}" srcId="{58BC818C-C5F0-46F5-8A47-1BF38F503AB1}" destId="{D3EDCC49-A787-4BAB-BD99-A7FDA6652257}" srcOrd="2" destOrd="0" parTransId="{C0EA7109-D8DA-4F72-AD71-719A83E4F1F0}" sibTransId="{283DC814-9210-476D-A99E-39844985BFFA}"/>
    <dgm:cxn modelId="{F411784E-567F-4F1E-B296-7C923E5145FB}" srcId="{B8D43C61-444E-4D46-8203-C4641DF7F65C}" destId="{E2A537A5-9072-4814-B9C0-C48F0557E8CF}" srcOrd="4" destOrd="0" parTransId="{800D29E7-C894-4920-9B63-5A4869F56CAE}" sibTransId="{899B6590-AAAD-4B43-A91A-C608E88C7513}"/>
    <dgm:cxn modelId="{AFEBE554-FA82-4779-ACFA-B77497C6E651}" type="presOf" srcId="{EA33F7BB-9DB6-4895-AED3-2EFF50EA879B}" destId="{796388AB-6403-4EEA-A799-868A7C18ABED}" srcOrd="0" destOrd="0" presId="urn:microsoft.com/office/officeart/2005/8/layout/hList1"/>
    <dgm:cxn modelId="{B83D707B-E609-40D6-B749-1EBA5EC2659A}" type="presOf" srcId="{8C379A0B-9AFE-4BC6-860E-E31C468BB308}" destId="{628AE6D7-3504-4F8D-91FC-4ED5BCD7DBC2}" srcOrd="0" destOrd="3" presId="urn:microsoft.com/office/officeart/2005/8/layout/hList1"/>
    <dgm:cxn modelId="{F8F6ED7B-FE7E-42D8-ADE5-B1927544A49A}" srcId="{58BC818C-C5F0-46F5-8A47-1BF38F503AB1}" destId="{75DB2B3E-907F-4E56-A88B-8DC86176E35F}" srcOrd="3" destOrd="0" parTransId="{4A787665-1484-4442-B3A5-20A72E2A3E46}" sibTransId="{9C1B7A2C-B257-4BCE-AA69-AA8923909D0F}"/>
    <dgm:cxn modelId="{1EFFA97F-7332-4C78-BFD9-5461913BC0BE}" srcId="{B8D43C61-444E-4D46-8203-C4641DF7F65C}" destId="{059CDFEF-217C-47A5-B206-A20EE9C5A182}" srcOrd="2" destOrd="0" parTransId="{3CEDC6B2-D15C-4EA2-A192-A353554006E6}" sibTransId="{B23F33D8-DCA8-4FEA-8E98-28E1F3989D60}"/>
    <dgm:cxn modelId="{27C58C86-741F-454E-963A-A1ED19AAAC79}" srcId="{CFBE75E8-746F-499D-A86E-B2D332C6E2C7}" destId="{B8D43C61-444E-4D46-8203-C4641DF7F65C}" srcOrd="0" destOrd="0" parTransId="{9053780D-0BBD-4C41-B6E0-BD9E2762F44F}" sibTransId="{9E5884B5-0D7E-42AC-8646-091133669794}"/>
    <dgm:cxn modelId="{D04E9A89-D15F-4659-BD51-9DD3BEA71B9D}" srcId="{EA33F7BB-9DB6-4895-AED3-2EFF50EA879B}" destId="{8C379A0B-9AFE-4BC6-860E-E31C468BB308}" srcOrd="3" destOrd="0" parTransId="{40362634-1BF3-4DCF-904A-AF87613CC417}" sibTransId="{D0AC4FC7-F57B-4C67-A20E-CE7AAE95AF08}"/>
    <dgm:cxn modelId="{DCBE1299-9FCE-46A7-BFC5-3269900AA311}" type="presOf" srcId="{09E92C7A-773B-4D25-AF8C-AF93209FDA47}" destId="{628AE6D7-3504-4F8D-91FC-4ED5BCD7DBC2}" srcOrd="0" destOrd="2" presId="urn:microsoft.com/office/officeart/2005/8/layout/hList1"/>
    <dgm:cxn modelId="{8F21BFAB-FB5E-43EA-951E-D150C3017544}" type="presOf" srcId="{B8D43C61-444E-4D46-8203-C4641DF7F65C}" destId="{4560C348-C91B-4E3D-8257-F982770F7234}" srcOrd="0" destOrd="0"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70CC9EBE-DBDF-4502-9E43-16F64F3995D9}" srcId="{EA33F7BB-9DB6-4895-AED3-2EFF50EA879B}" destId="{09E92C7A-773B-4D25-AF8C-AF93209FDA47}" srcOrd="2" destOrd="0" parTransId="{46710D3F-7D36-45EB-921D-D4623C144648}" sibTransId="{6E0F1E23-9972-4040-813F-F5F3006133BC}"/>
    <dgm:cxn modelId="{87A3EDC6-3C82-432F-9C67-D995075562A8}" type="presOf" srcId="{E2A537A5-9072-4814-B9C0-C48F0557E8CF}" destId="{56DBB53A-A6AC-4899-B80B-955B1DC51012}" srcOrd="0" destOrd="4" presId="urn:microsoft.com/office/officeart/2005/8/layout/hList1"/>
    <dgm:cxn modelId="{1AADA6D0-81D3-4156-B2A9-A0C841174263}" srcId="{B8D43C61-444E-4D46-8203-C4641DF7F65C}" destId="{412E89B8-1B27-43C0-AAE3-CCF7618C8E5E}" srcOrd="1" destOrd="0" parTransId="{E715A82D-E817-42CE-9745-EEE0084AC520}" sibTransId="{88E39938-0882-4E96-9988-5CB04D57AF6E}"/>
    <dgm:cxn modelId="{8DECC9E3-A694-4B03-A2B4-A35999CC21F9}" type="presOf" srcId="{D1422706-0DEC-4304-98E6-4791E6BF42C9}" destId="{8F796627-BB73-4C91-ACAC-4ED607188021}" srcOrd="0" destOrd="1" presId="urn:microsoft.com/office/officeart/2005/8/layout/hList1"/>
    <dgm:cxn modelId="{498349E4-B357-4184-A069-70E9A374F874}" type="presOf" srcId="{71D705DF-4EC8-4938-8595-350C834BDAF3}" destId="{628AE6D7-3504-4F8D-91FC-4ED5BCD7DBC2}" srcOrd="0" destOrd="1" presId="urn:microsoft.com/office/officeart/2005/8/layout/hList1"/>
    <dgm:cxn modelId="{039636FA-4E67-47C3-A8D2-691397743C28}" type="presOf" srcId="{D3EDCC49-A787-4BAB-BD99-A7FDA6652257}" destId="{8F796627-BB73-4C91-ACAC-4ED607188021}" srcOrd="0" destOrd="2" presId="urn:microsoft.com/office/officeart/2005/8/layout/hList1"/>
    <dgm:cxn modelId="{4E28EDFB-ECF9-432F-A326-119CBFDF3C1A}" type="presOf" srcId="{2EF6FC5E-26DE-4D75-A66D-3F32381BF2A9}" destId="{8F796627-BB73-4C91-ACAC-4ED607188021}" srcOrd="0" destOrd="4" presId="urn:microsoft.com/office/officeart/2005/8/layout/hList1"/>
    <dgm:cxn modelId="{DBB991FF-2743-4FBA-BA0D-5EBD699A95A1}" srcId="{58BC818C-C5F0-46F5-8A47-1BF38F503AB1}" destId="{D1422706-0DEC-4304-98E6-4791E6BF42C9}" srcOrd="1" destOrd="0" parTransId="{5138C226-DD62-4940-9A43-02E81CAD0E48}" sibTransId="{8950F7B0-5664-4819-9BE7-914E0E81F505}"/>
    <dgm:cxn modelId="{57BAE9B8-4441-4C53-99AE-0DC0F34B1909}" type="presParOf" srcId="{A797D3DB-9AEE-4821-AB4F-DF0DD1A6990D}" destId="{891192F9-0F1B-4D85-9074-75D9F84C18A1}" srcOrd="0" destOrd="0" presId="urn:microsoft.com/office/officeart/2005/8/layout/hList1"/>
    <dgm:cxn modelId="{C11978FB-705B-4A5F-9E76-C5E4AB77F8E2}" type="presParOf" srcId="{891192F9-0F1B-4D85-9074-75D9F84C18A1}" destId="{4560C348-C91B-4E3D-8257-F982770F7234}" srcOrd="0" destOrd="0" presId="urn:microsoft.com/office/officeart/2005/8/layout/hList1"/>
    <dgm:cxn modelId="{59DFFF47-159E-4537-A8E7-4AC13E72DEA5}" type="presParOf" srcId="{891192F9-0F1B-4D85-9074-75D9F84C18A1}" destId="{56DBB53A-A6AC-4899-B80B-955B1DC51012}" srcOrd="1" destOrd="0" presId="urn:microsoft.com/office/officeart/2005/8/layout/hList1"/>
    <dgm:cxn modelId="{1AC16060-A445-43E0-B9A6-CEB789D3283B}" type="presParOf" srcId="{A797D3DB-9AEE-4821-AB4F-DF0DD1A6990D}" destId="{F2E587A0-2A44-4B37-8F64-51537BEBAFF9}" srcOrd="1" destOrd="0" presId="urn:microsoft.com/office/officeart/2005/8/layout/hList1"/>
    <dgm:cxn modelId="{40692526-4E22-482C-8D93-43A23F8CF030}" type="presParOf" srcId="{A797D3DB-9AEE-4821-AB4F-DF0DD1A6990D}" destId="{7F857FF2-ACB0-4A65-8B61-9E28B08F9B19}" srcOrd="2" destOrd="0" presId="urn:microsoft.com/office/officeart/2005/8/layout/hList1"/>
    <dgm:cxn modelId="{12162451-CAE9-46A5-B75E-6B346AB868D9}" type="presParOf" srcId="{7F857FF2-ACB0-4A65-8B61-9E28B08F9B19}" destId="{796388AB-6403-4EEA-A799-868A7C18ABED}" srcOrd="0" destOrd="0" presId="urn:microsoft.com/office/officeart/2005/8/layout/hList1"/>
    <dgm:cxn modelId="{21E71002-426D-4E31-A027-1776B7524821}" type="presParOf" srcId="{7F857FF2-ACB0-4A65-8B61-9E28B08F9B19}" destId="{628AE6D7-3504-4F8D-91FC-4ED5BCD7DBC2}" srcOrd="1" destOrd="0" presId="urn:microsoft.com/office/officeart/2005/8/layout/hList1"/>
    <dgm:cxn modelId="{3EFEB467-0D2C-45B7-BCC0-47CE64C46D19}" type="presParOf" srcId="{A797D3DB-9AEE-4821-AB4F-DF0DD1A6990D}" destId="{CD27368B-7DD9-4494-B098-59A62E69613C}" srcOrd="3" destOrd="0" presId="urn:microsoft.com/office/officeart/2005/8/layout/hList1"/>
    <dgm:cxn modelId="{CF92735B-DACF-4E86-AF4E-26C4CA25C8A4}" type="presParOf" srcId="{A797D3DB-9AEE-4821-AB4F-DF0DD1A6990D}" destId="{7AE08D0C-6CE9-4B3F-BAE6-FDF3EB7694BB}" srcOrd="4" destOrd="0" presId="urn:microsoft.com/office/officeart/2005/8/layout/hList1"/>
    <dgm:cxn modelId="{7A55BA66-9242-449C-A500-EB32E28BA462}" type="presParOf" srcId="{7AE08D0C-6CE9-4B3F-BAE6-FDF3EB7694BB}" destId="{B4C900D6-39A4-4D8E-B5E9-8F7AF4A84C3E}" srcOrd="0" destOrd="0" presId="urn:microsoft.com/office/officeart/2005/8/layout/hList1"/>
    <dgm:cxn modelId="{AA88B1CE-DE12-40B9-B37D-560071AE0202}" type="presParOf" srcId="{7AE08D0C-6CE9-4B3F-BAE6-FDF3EB7694BB}" destId="{8F796627-BB73-4C91-ACAC-4ED6071880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B8D43C61-444E-4D46-8203-C4641DF7F65C}">
      <dgm:prSet/>
      <dgm:spPr/>
      <dgm:t>
        <a:bodyPr/>
        <a:lstStyle/>
        <a:p>
          <a:r>
            <a:rPr lang="en-US" baseline="0" dirty="0"/>
            <a:t>Plan Store</a:t>
          </a:r>
          <a:endParaRPr lang="en-US"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EA33F7BB-9DB6-4895-AED3-2EFF50EA879B}">
      <dgm:prSet/>
      <dgm:spPr/>
      <dgm:t>
        <a:bodyPr/>
        <a:lstStyle/>
        <a:p>
          <a:r>
            <a:rPr lang="en-US" dirty="0"/>
            <a:t>Runtime Stats Store</a:t>
          </a:r>
        </a:p>
      </dgm:t>
    </dgm:pt>
    <dgm:pt modelId="{CD4452B7-70A5-465C-9738-63EC902152CB}" type="parTrans" cxnId="{1CCADBAF-99F9-4C98-B4F6-67E304F972FF}">
      <dgm:prSet/>
      <dgm:spPr/>
      <dgm:t>
        <a:bodyPr/>
        <a:lstStyle/>
        <a:p>
          <a:endParaRPr lang="en-US"/>
        </a:p>
      </dgm:t>
    </dgm:pt>
    <dgm:pt modelId="{A0BB21BD-0995-4709-9B99-967C1D425F2F}" type="sibTrans" cxnId="{1CCADBAF-99F9-4C98-B4F6-67E304F972FF}">
      <dgm:prSet/>
      <dgm:spPr/>
      <dgm:t>
        <a:bodyPr/>
        <a:lstStyle/>
        <a:p>
          <a:endParaRPr lang="en-US"/>
        </a:p>
      </dgm:t>
    </dgm:pt>
    <dgm:pt modelId="{58BC818C-C5F0-46F5-8A47-1BF38F503AB1}">
      <dgm:prSet/>
      <dgm:spPr/>
      <dgm:t>
        <a:bodyPr/>
        <a:lstStyle/>
        <a:p>
          <a:r>
            <a:rPr lang="en-US" dirty="0"/>
            <a:t>Wait Stat Store</a:t>
          </a:r>
        </a:p>
      </dgm:t>
    </dgm:pt>
    <dgm:pt modelId="{3FDE9AC9-4FE3-4BA7-915A-FC1FD60F55C3}" type="parTrans" cxnId="{047C9428-7CBF-46B4-8FB6-6A3D8EFADFB7}">
      <dgm:prSet/>
      <dgm:spPr/>
      <dgm:t>
        <a:bodyPr/>
        <a:lstStyle/>
        <a:p>
          <a:endParaRPr lang="en-US"/>
        </a:p>
      </dgm:t>
    </dgm:pt>
    <dgm:pt modelId="{67F90159-DF08-4603-8211-61A4DAF0B83D}" type="sibTrans" cxnId="{047C9428-7CBF-46B4-8FB6-6A3D8EFADFB7}">
      <dgm:prSet/>
      <dgm:spPr/>
      <dgm:t>
        <a:bodyPr/>
        <a:lstStyle/>
        <a:p>
          <a:endParaRPr lang="en-US"/>
        </a:p>
      </dgm:t>
    </dgm:pt>
    <dgm:pt modelId="{059CDFEF-217C-47A5-B206-A20EE9C5A182}">
      <dgm:prSet/>
      <dgm:spPr/>
      <dgm:t>
        <a:bodyPr/>
        <a:lstStyle/>
        <a:p>
          <a:r>
            <a:rPr lang="en-US" dirty="0"/>
            <a:t>Stores Query Text and Query Plan information</a:t>
          </a:r>
        </a:p>
      </dgm:t>
    </dgm:pt>
    <dgm:pt modelId="{3CEDC6B2-D15C-4EA2-A192-A353554006E6}" type="parTrans" cxnId="{1EFFA97F-7332-4C78-BFD9-5461913BC0BE}">
      <dgm:prSet/>
      <dgm:spPr/>
      <dgm:t>
        <a:bodyPr/>
        <a:lstStyle/>
        <a:p>
          <a:endParaRPr lang="en-US"/>
        </a:p>
      </dgm:t>
    </dgm:pt>
    <dgm:pt modelId="{B23F33D8-DCA8-4FEA-8E98-28E1F3989D60}" type="sibTrans" cxnId="{1EFFA97F-7332-4C78-BFD9-5461913BC0BE}">
      <dgm:prSet/>
      <dgm:spPr/>
      <dgm:t>
        <a:bodyPr/>
        <a:lstStyle/>
        <a:p>
          <a:endParaRPr lang="en-US"/>
        </a:p>
      </dgm:t>
    </dgm:pt>
    <dgm:pt modelId="{D3EDCC49-A787-4BAB-BD99-A7FDA6652257}">
      <dgm:prSet/>
      <dgm:spPr/>
      <dgm:t>
        <a:bodyPr/>
        <a:lstStyle/>
        <a:p>
          <a:r>
            <a:rPr lang="en-US" dirty="0"/>
            <a:t>Introduced in SQL Server 2017 and Azure SQL Database</a:t>
          </a:r>
        </a:p>
      </dgm:t>
    </dgm:pt>
    <dgm:pt modelId="{C0EA7109-D8DA-4F72-AD71-719A83E4F1F0}" type="parTrans" cxnId="{2E254E6D-36B0-4968-99C9-FDF19F28E415}">
      <dgm:prSet/>
      <dgm:spPr/>
      <dgm:t>
        <a:bodyPr/>
        <a:lstStyle/>
        <a:p>
          <a:endParaRPr lang="en-US"/>
        </a:p>
      </dgm:t>
    </dgm:pt>
    <dgm:pt modelId="{283DC814-9210-476D-A99E-39844985BFFA}" type="sibTrans" cxnId="{2E254E6D-36B0-4968-99C9-FDF19F28E415}">
      <dgm:prSet/>
      <dgm:spPr/>
      <dgm:t>
        <a:bodyPr/>
        <a:lstStyle/>
        <a:p>
          <a:endParaRPr lang="en-US"/>
        </a:p>
      </dgm:t>
    </dgm:pt>
    <dgm:pt modelId="{2EF6FC5E-26DE-4D75-A66D-3F32381BF2A9}">
      <dgm:prSet/>
      <dgm:spPr/>
      <dgm:t>
        <a:bodyPr/>
        <a:lstStyle/>
        <a:p>
          <a:r>
            <a:rPr lang="en-US" dirty="0"/>
            <a:t>Organizes wait stats into different wait categories to simplify troubleshooting similar wait types.</a:t>
          </a:r>
        </a:p>
      </dgm:t>
    </dgm:pt>
    <dgm:pt modelId="{886BA1D2-43D1-465D-831B-4854AF724FCD}" type="parTrans" cxnId="{3D65962B-40E2-40EE-A05D-1CCD56B69306}">
      <dgm:prSet/>
      <dgm:spPr/>
      <dgm:t>
        <a:bodyPr/>
        <a:lstStyle/>
        <a:p>
          <a:endParaRPr lang="en-US"/>
        </a:p>
      </dgm:t>
    </dgm:pt>
    <dgm:pt modelId="{4F7D1892-7987-48EB-B199-86A9A1E4E32E}" type="sibTrans" cxnId="{3D65962B-40E2-40EE-A05D-1CCD56B69306}">
      <dgm:prSet/>
      <dgm:spPr/>
      <dgm:t>
        <a:bodyPr/>
        <a:lstStyle/>
        <a:p>
          <a:endParaRPr lang="en-US"/>
        </a:p>
      </dgm:t>
    </dgm:pt>
    <dgm:pt modelId="{75DB2B3E-907F-4E56-A88B-8DC86176E35F}">
      <dgm:prSet/>
      <dgm:spPr/>
      <dgm:t>
        <a:bodyPr/>
        <a:lstStyle/>
        <a:p>
          <a:endParaRPr lang="en-US" dirty="0"/>
        </a:p>
      </dgm:t>
    </dgm:pt>
    <dgm:pt modelId="{4A787665-1484-4442-B3A5-20A72E2A3E46}" type="parTrans" cxnId="{F8F6ED7B-FE7E-42D8-ADE5-B1927544A49A}">
      <dgm:prSet/>
      <dgm:spPr/>
      <dgm:t>
        <a:bodyPr/>
        <a:lstStyle/>
        <a:p>
          <a:endParaRPr lang="en-US"/>
        </a:p>
      </dgm:t>
    </dgm:pt>
    <dgm:pt modelId="{9C1B7A2C-B257-4BCE-AA69-AA8923909D0F}" type="sibTrans" cxnId="{F8F6ED7B-FE7E-42D8-ADE5-B1927544A49A}">
      <dgm:prSet/>
      <dgm:spPr/>
      <dgm:t>
        <a:bodyPr/>
        <a:lstStyle/>
        <a:p>
          <a:endParaRPr lang="en-US"/>
        </a:p>
      </dgm:t>
    </dgm:pt>
    <dgm:pt modelId="{09E92C7A-773B-4D25-AF8C-AF93209FDA47}">
      <dgm:prSet/>
      <dgm:spPr/>
      <dgm:t>
        <a:bodyPr/>
        <a:lstStyle/>
        <a:p>
          <a:r>
            <a:rPr lang="en-US" dirty="0"/>
            <a:t>Captures Compile Time, Duration, CPU usage, Writes, and both Logical and Physical Reads</a:t>
          </a:r>
        </a:p>
      </dgm:t>
    </dgm:pt>
    <dgm:pt modelId="{46710D3F-7D36-45EB-921D-D4623C144648}" type="parTrans" cxnId="{70CC9EBE-DBDF-4502-9E43-16F64F3995D9}">
      <dgm:prSet/>
      <dgm:spPr/>
      <dgm:t>
        <a:bodyPr/>
        <a:lstStyle/>
        <a:p>
          <a:endParaRPr lang="en-US"/>
        </a:p>
      </dgm:t>
    </dgm:pt>
    <dgm:pt modelId="{6E0F1E23-9972-4040-813F-F5F3006133BC}" type="sibTrans" cxnId="{70CC9EBE-DBDF-4502-9E43-16F64F3995D9}">
      <dgm:prSet/>
      <dgm:spPr/>
      <dgm:t>
        <a:bodyPr/>
        <a:lstStyle/>
        <a:p>
          <a:endParaRPr lang="en-US"/>
        </a:p>
      </dgm:t>
    </dgm:pt>
    <dgm:pt modelId="{0958B872-7570-4554-8865-F1FA27663DF0}">
      <dgm:prSet/>
      <dgm:spPr/>
      <dgm:t>
        <a:bodyPr/>
        <a:lstStyle/>
        <a:p>
          <a:r>
            <a:rPr lang="en-US" dirty="0"/>
            <a:t>To minimize space usage, the runtime stats are aggregated over a fixed time window.</a:t>
          </a:r>
        </a:p>
      </dgm:t>
    </dgm:pt>
    <dgm:pt modelId="{8F4DF3A6-E3E5-4653-B0DE-881AEC773248}" type="parTrans" cxnId="{AC47E264-BDD7-4BA2-B98A-BAE4A1E74EC1}">
      <dgm:prSet/>
      <dgm:spPr/>
      <dgm:t>
        <a:bodyPr/>
        <a:lstStyle/>
        <a:p>
          <a:endParaRPr lang="en-US"/>
        </a:p>
      </dgm:t>
    </dgm:pt>
    <dgm:pt modelId="{36D92A94-06BA-4C72-B712-12B62C882FB7}" type="sibTrans" cxnId="{AC47E264-BDD7-4BA2-B98A-BAE4A1E74EC1}">
      <dgm:prSet/>
      <dgm:spPr/>
      <dgm:t>
        <a:bodyPr/>
        <a:lstStyle/>
        <a:p>
          <a:endParaRPr lang="en-US"/>
        </a:p>
      </dgm:t>
    </dgm:pt>
    <dgm:pt modelId="{E2A537A5-9072-4814-B9C0-C48F0557E8CF}">
      <dgm:prSet/>
      <dgm:spPr/>
      <dgm:t>
        <a:bodyPr/>
        <a:lstStyle/>
        <a:p>
          <a:r>
            <a:rPr lang="en-US" dirty="0"/>
            <a:t>You can limit the number of unique plans by using the </a:t>
          </a:r>
          <a:r>
            <a:rPr lang="en-US" dirty="0" err="1"/>
            <a:t>max_plans_per_query</a:t>
          </a:r>
          <a:r>
            <a:rPr lang="en-US" dirty="0"/>
            <a:t> configuration.</a:t>
          </a:r>
        </a:p>
      </dgm:t>
    </dgm:pt>
    <dgm:pt modelId="{800D29E7-C894-4920-9B63-5A4869F56CAE}" type="parTrans" cxnId="{F411784E-567F-4F1E-B296-7C923E5145FB}">
      <dgm:prSet/>
      <dgm:spPr/>
      <dgm:t>
        <a:bodyPr/>
        <a:lstStyle/>
        <a:p>
          <a:endParaRPr lang="en-US"/>
        </a:p>
      </dgm:t>
    </dgm:pt>
    <dgm:pt modelId="{899B6590-AAAD-4B43-A91A-C608E88C7513}" type="sibTrans" cxnId="{F411784E-567F-4F1E-B296-7C923E5145FB}">
      <dgm:prSet/>
      <dgm:spPr/>
      <dgm:t>
        <a:bodyPr/>
        <a:lstStyle/>
        <a:p>
          <a:endParaRPr lang="en-US"/>
        </a:p>
      </dgm:t>
    </dgm:pt>
    <dgm:pt modelId="{8C379A0B-9AFE-4BC6-860E-E31C468BB308}">
      <dgm:prSet/>
      <dgm:spPr/>
      <dgm:t>
        <a:bodyPr/>
        <a:lstStyle/>
        <a:p>
          <a:endParaRPr lang="en-US" dirty="0"/>
        </a:p>
      </dgm:t>
    </dgm:pt>
    <dgm:pt modelId="{40362634-1BF3-4DCF-904A-AF87613CC417}" type="parTrans" cxnId="{D04E9A89-D15F-4659-BD51-9DD3BEA71B9D}">
      <dgm:prSet/>
      <dgm:spPr/>
      <dgm:t>
        <a:bodyPr/>
        <a:lstStyle/>
        <a:p>
          <a:endParaRPr lang="en-US"/>
        </a:p>
      </dgm:t>
    </dgm:pt>
    <dgm:pt modelId="{D0AC4FC7-F57B-4C67-A20E-CE7AAE95AF08}" type="sibTrans" cxnId="{D04E9A89-D15F-4659-BD51-9DD3BEA71B9D}">
      <dgm:prSet/>
      <dgm:spPr/>
      <dgm:t>
        <a:bodyPr/>
        <a:lstStyle/>
        <a:p>
          <a:endParaRPr lang="en-US"/>
        </a:p>
      </dgm:t>
    </dgm:pt>
    <dgm:pt modelId="{BB77CBAA-BAC2-4F25-9252-CDF9FE2D2440}">
      <dgm:prSet/>
      <dgm:spPr/>
      <dgm:t>
        <a:bodyPr/>
        <a:lstStyle/>
        <a:p>
          <a:r>
            <a:rPr lang="en-US" dirty="0"/>
            <a:t>Persists execution plan information</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3B888F1F-4DCE-4220-A5B6-263D63DD2740}">
      <dgm:prSet/>
      <dgm:spPr/>
      <dgm:t>
        <a:bodyPr/>
        <a:lstStyle/>
        <a:p>
          <a:r>
            <a:rPr lang="en-US" dirty="0"/>
            <a:t>Persists execution statistics information</a:t>
          </a:r>
        </a:p>
      </dgm:t>
    </dgm:pt>
    <dgm:pt modelId="{3D7D4B14-6864-47F4-ACF8-11333CDC3AF5}" type="parTrans" cxnId="{00674137-93A4-4803-8F7B-34C9F7E48ACC}">
      <dgm:prSet/>
      <dgm:spPr/>
      <dgm:t>
        <a:bodyPr/>
        <a:lstStyle/>
        <a:p>
          <a:endParaRPr lang="en-US"/>
        </a:p>
      </dgm:t>
    </dgm:pt>
    <dgm:pt modelId="{E4A1A934-0238-4612-8D9B-1A9F78035FAA}" type="sibTrans" cxnId="{00674137-93A4-4803-8F7B-34C9F7E48ACC}">
      <dgm:prSet/>
      <dgm:spPr/>
      <dgm:t>
        <a:bodyPr/>
        <a:lstStyle/>
        <a:p>
          <a:endParaRPr lang="en-US"/>
        </a:p>
      </dgm:t>
    </dgm:pt>
    <dgm:pt modelId="{71D705DF-4EC8-4938-8595-350C834BDAF3}">
      <dgm:prSet/>
      <dgm:spPr/>
      <dgm:t>
        <a:bodyPr/>
        <a:lstStyle/>
        <a:p>
          <a:endParaRPr lang="en-US" dirty="0"/>
        </a:p>
      </dgm:t>
    </dgm:pt>
    <dgm:pt modelId="{8E273C1B-4982-4519-AD10-7616ADAAF2C5}" type="parTrans" cxnId="{D49A0D16-DFC2-41CE-A26A-5747D59DCC59}">
      <dgm:prSet/>
      <dgm:spPr/>
      <dgm:t>
        <a:bodyPr/>
        <a:lstStyle/>
        <a:p>
          <a:endParaRPr lang="en-US"/>
        </a:p>
      </dgm:t>
    </dgm:pt>
    <dgm:pt modelId="{8E4530A1-5914-4F54-9FEC-74E9B8D6136E}" type="sibTrans" cxnId="{D49A0D16-DFC2-41CE-A26A-5747D59DCC59}">
      <dgm:prSet/>
      <dgm:spPr/>
      <dgm:t>
        <a:bodyPr/>
        <a:lstStyle/>
        <a:p>
          <a:endParaRPr lang="en-US"/>
        </a:p>
      </dgm:t>
    </dgm:pt>
    <dgm:pt modelId="{412E89B8-1B27-43C0-AAE3-CCF7618C8E5E}">
      <dgm:prSet/>
      <dgm:spPr/>
      <dgm:t>
        <a:bodyPr/>
        <a:lstStyle/>
        <a:p>
          <a:endParaRPr lang="en-US" dirty="0"/>
        </a:p>
      </dgm:t>
    </dgm:pt>
    <dgm:pt modelId="{E715A82D-E817-42CE-9745-EEE0084AC520}" type="parTrans" cxnId="{1AADA6D0-81D3-4156-B2A9-A0C841174263}">
      <dgm:prSet/>
      <dgm:spPr/>
      <dgm:t>
        <a:bodyPr/>
        <a:lstStyle/>
        <a:p>
          <a:endParaRPr lang="en-US"/>
        </a:p>
      </dgm:t>
    </dgm:pt>
    <dgm:pt modelId="{88E39938-0882-4E96-9988-5CB04D57AF6E}" type="sibTrans" cxnId="{1AADA6D0-81D3-4156-B2A9-A0C841174263}">
      <dgm:prSet/>
      <dgm:spPr/>
      <dgm:t>
        <a:bodyPr/>
        <a:lstStyle/>
        <a:p>
          <a:endParaRPr lang="en-US"/>
        </a:p>
      </dgm:t>
    </dgm:pt>
    <dgm:pt modelId="{B0B8E4F0-6DCC-4CF6-BB26-2F12D78B3E55}">
      <dgm:prSet/>
      <dgm:spPr/>
      <dgm:t>
        <a:bodyPr/>
        <a:lstStyle/>
        <a:p>
          <a:endParaRPr lang="en-US" dirty="0"/>
        </a:p>
      </dgm:t>
    </dgm:pt>
    <dgm:pt modelId="{ADC4654E-2429-42AB-B0EB-24E488DEB69B}" type="parTrans" cxnId="{ECDCC93D-4D50-4C2B-858F-DF3A20DF30E2}">
      <dgm:prSet/>
      <dgm:spPr/>
      <dgm:t>
        <a:bodyPr/>
        <a:lstStyle/>
        <a:p>
          <a:endParaRPr lang="en-US"/>
        </a:p>
      </dgm:t>
    </dgm:pt>
    <dgm:pt modelId="{7F31B1E6-912B-4ACE-8C34-62E66F993E57}" type="sibTrans" cxnId="{ECDCC93D-4D50-4C2B-858F-DF3A20DF30E2}">
      <dgm:prSet/>
      <dgm:spPr/>
      <dgm:t>
        <a:bodyPr/>
        <a:lstStyle/>
        <a:p>
          <a:endParaRPr lang="en-US"/>
        </a:p>
      </dgm:t>
    </dgm:pt>
    <dgm:pt modelId="{7A1F973C-923B-40AB-9A1C-4255B09CC2D4}">
      <dgm:prSet/>
      <dgm:spPr/>
      <dgm:t>
        <a:bodyPr/>
        <a:lstStyle/>
        <a:p>
          <a:r>
            <a:rPr lang="en-US" dirty="0"/>
            <a:t>Persists wait statistics information</a:t>
          </a:r>
        </a:p>
      </dgm:t>
    </dgm:pt>
    <dgm:pt modelId="{8640CBD0-F514-4D84-A794-2BCD65FE2ABE}" type="parTrans" cxnId="{62AEDB1B-32F2-458E-B45C-E1980F033074}">
      <dgm:prSet/>
      <dgm:spPr/>
      <dgm:t>
        <a:bodyPr/>
        <a:lstStyle/>
        <a:p>
          <a:endParaRPr lang="en-US"/>
        </a:p>
      </dgm:t>
    </dgm:pt>
    <dgm:pt modelId="{DA5B360F-17F4-4271-9615-F37776A027B9}" type="sibTrans" cxnId="{62AEDB1B-32F2-458E-B45C-E1980F033074}">
      <dgm:prSet/>
      <dgm:spPr/>
      <dgm:t>
        <a:bodyPr/>
        <a:lstStyle/>
        <a:p>
          <a:endParaRPr lang="en-US"/>
        </a:p>
      </dgm:t>
    </dgm:pt>
    <dgm:pt modelId="{D1422706-0DEC-4304-98E6-4791E6BF42C9}">
      <dgm:prSet/>
      <dgm:spPr/>
      <dgm:t>
        <a:bodyPr/>
        <a:lstStyle/>
        <a:p>
          <a:endParaRPr lang="en-US" dirty="0"/>
        </a:p>
      </dgm:t>
    </dgm:pt>
    <dgm:pt modelId="{5138C226-DD62-4940-9A43-02E81CAD0E48}" type="parTrans" cxnId="{DBB991FF-2743-4FBA-BA0D-5EBD699A95A1}">
      <dgm:prSet/>
      <dgm:spPr/>
      <dgm:t>
        <a:bodyPr/>
        <a:lstStyle/>
        <a:p>
          <a:endParaRPr lang="en-US"/>
        </a:p>
      </dgm:t>
    </dgm:pt>
    <dgm:pt modelId="{8950F7B0-5664-4819-9BE7-914E0E81F505}" type="sibTrans" cxnId="{DBB991FF-2743-4FBA-BA0D-5EBD699A95A1}">
      <dgm:prSet/>
      <dgm:spPr/>
      <dgm:t>
        <a:bodyPr/>
        <a:lstStyle/>
        <a:p>
          <a:endParaRPr lang="en-US"/>
        </a:p>
      </dgm:t>
    </dgm:pt>
    <dgm:pt modelId="{A797D3DB-9AEE-4821-AB4F-DF0DD1A6990D}" type="pres">
      <dgm:prSet presAssocID="{CFBE75E8-746F-499D-A86E-B2D332C6E2C7}" presName="Name0" presStyleCnt="0">
        <dgm:presLayoutVars>
          <dgm:dir/>
          <dgm:animLvl val="lvl"/>
          <dgm:resizeHandles val="exact"/>
        </dgm:presLayoutVars>
      </dgm:prSet>
      <dgm:spPr/>
    </dgm:pt>
    <dgm:pt modelId="{891192F9-0F1B-4D85-9074-75D9F84C18A1}" type="pres">
      <dgm:prSet presAssocID="{B8D43C61-444E-4D46-8203-C4641DF7F65C}" presName="composite" presStyleCnt="0"/>
      <dgm:spPr/>
    </dgm:pt>
    <dgm:pt modelId="{4560C348-C91B-4E3D-8257-F982770F7234}" type="pres">
      <dgm:prSet presAssocID="{B8D43C61-444E-4D46-8203-C4641DF7F65C}" presName="parTx" presStyleLbl="alignNode1" presStyleIdx="0" presStyleCnt="3">
        <dgm:presLayoutVars>
          <dgm:chMax val="0"/>
          <dgm:chPref val="0"/>
          <dgm:bulletEnabled val="1"/>
        </dgm:presLayoutVars>
      </dgm:prSet>
      <dgm:spPr/>
    </dgm:pt>
    <dgm:pt modelId="{56DBB53A-A6AC-4899-B80B-955B1DC51012}" type="pres">
      <dgm:prSet presAssocID="{B8D43C61-444E-4D46-8203-C4641DF7F65C}" presName="desTx" presStyleLbl="alignAccFollowNode1" presStyleIdx="0" presStyleCnt="3">
        <dgm:presLayoutVars>
          <dgm:bulletEnabled val="1"/>
        </dgm:presLayoutVars>
      </dgm:prSet>
      <dgm:spPr/>
    </dgm:pt>
    <dgm:pt modelId="{F2E587A0-2A44-4B37-8F64-51537BEBAFF9}" type="pres">
      <dgm:prSet presAssocID="{9E5884B5-0D7E-42AC-8646-091133669794}" presName="space" presStyleCnt="0"/>
      <dgm:spPr/>
    </dgm:pt>
    <dgm:pt modelId="{7F857FF2-ACB0-4A65-8B61-9E28B08F9B19}" type="pres">
      <dgm:prSet presAssocID="{EA33F7BB-9DB6-4895-AED3-2EFF50EA879B}" presName="composite" presStyleCnt="0"/>
      <dgm:spPr/>
    </dgm:pt>
    <dgm:pt modelId="{796388AB-6403-4EEA-A799-868A7C18ABED}" type="pres">
      <dgm:prSet presAssocID="{EA33F7BB-9DB6-4895-AED3-2EFF50EA879B}" presName="parTx" presStyleLbl="alignNode1" presStyleIdx="1" presStyleCnt="3">
        <dgm:presLayoutVars>
          <dgm:chMax val="0"/>
          <dgm:chPref val="0"/>
          <dgm:bulletEnabled val="1"/>
        </dgm:presLayoutVars>
      </dgm:prSet>
      <dgm:spPr/>
    </dgm:pt>
    <dgm:pt modelId="{628AE6D7-3504-4F8D-91FC-4ED5BCD7DBC2}" type="pres">
      <dgm:prSet presAssocID="{EA33F7BB-9DB6-4895-AED3-2EFF50EA879B}" presName="desTx" presStyleLbl="alignAccFollowNode1" presStyleIdx="1" presStyleCnt="3">
        <dgm:presLayoutVars>
          <dgm:bulletEnabled val="1"/>
        </dgm:presLayoutVars>
      </dgm:prSet>
      <dgm:spPr/>
    </dgm:pt>
    <dgm:pt modelId="{CD27368B-7DD9-4494-B098-59A62E69613C}" type="pres">
      <dgm:prSet presAssocID="{A0BB21BD-0995-4709-9B99-967C1D425F2F}" presName="space" presStyleCnt="0"/>
      <dgm:spPr/>
    </dgm:pt>
    <dgm:pt modelId="{7AE08D0C-6CE9-4B3F-BAE6-FDF3EB7694BB}" type="pres">
      <dgm:prSet presAssocID="{58BC818C-C5F0-46F5-8A47-1BF38F503AB1}" presName="composite" presStyleCnt="0"/>
      <dgm:spPr/>
    </dgm:pt>
    <dgm:pt modelId="{B4C900D6-39A4-4D8E-B5E9-8F7AF4A84C3E}" type="pres">
      <dgm:prSet presAssocID="{58BC818C-C5F0-46F5-8A47-1BF38F503AB1}" presName="parTx" presStyleLbl="alignNode1" presStyleIdx="2" presStyleCnt="3">
        <dgm:presLayoutVars>
          <dgm:chMax val="0"/>
          <dgm:chPref val="0"/>
          <dgm:bulletEnabled val="1"/>
        </dgm:presLayoutVars>
      </dgm:prSet>
      <dgm:spPr/>
    </dgm:pt>
    <dgm:pt modelId="{8F796627-BB73-4C91-ACAC-4ED607188021}" type="pres">
      <dgm:prSet presAssocID="{58BC818C-C5F0-46F5-8A47-1BF38F503AB1}" presName="desTx" presStyleLbl="alignAccFollowNode1" presStyleIdx="2" presStyleCnt="3">
        <dgm:presLayoutVars>
          <dgm:bulletEnabled val="1"/>
        </dgm:presLayoutVars>
      </dgm:prSet>
      <dgm:spPr/>
    </dgm:pt>
  </dgm:ptLst>
  <dgm:cxnLst>
    <dgm:cxn modelId="{F5701304-3D53-490A-B591-8A3204F2571B}" type="presOf" srcId="{059CDFEF-217C-47A5-B206-A20EE9C5A182}" destId="{56DBB53A-A6AC-4899-B80B-955B1DC51012}" srcOrd="0" destOrd="2" presId="urn:microsoft.com/office/officeart/2005/8/layout/hList1"/>
    <dgm:cxn modelId="{40C9A809-7866-4339-80E4-866D4DB7FEB8}" type="presOf" srcId="{CFBE75E8-746F-499D-A86E-B2D332C6E2C7}" destId="{A797D3DB-9AEE-4821-AB4F-DF0DD1A6990D}" srcOrd="0" destOrd="0" presId="urn:microsoft.com/office/officeart/2005/8/layout/hList1"/>
    <dgm:cxn modelId="{257C0F11-9C38-4C9D-AC93-91923DD7C03F}" type="presOf" srcId="{0958B872-7570-4554-8865-F1FA27663DF0}" destId="{628AE6D7-3504-4F8D-91FC-4ED5BCD7DBC2}" srcOrd="0" destOrd="4" presId="urn:microsoft.com/office/officeart/2005/8/layout/hList1"/>
    <dgm:cxn modelId="{275D3112-9F6C-4C4B-9EF1-3BC6747B7A7D}" type="presOf" srcId="{58BC818C-C5F0-46F5-8A47-1BF38F503AB1}" destId="{B4C900D6-39A4-4D8E-B5E9-8F7AF4A84C3E}" srcOrd="0" destOrd="0" presId="urn:microsoft.com/office/officeart/2005/8/layout/hList1"/>
    <dgm:cxn modelId="{D49A0D16-DFC2-41CE-A26A-5747D59DCC59}" srcId="{EA33F7BB-9DB6-4895-AED3-2EFF50EA879B}" destId="{71D705DF-4EC8-4938-8595-350C834BDAF3}" srcOrd="1" destOrd="0" parTransId="{8E273C1B-4982-4519-AD10-7616ADAAF2C5}" sibTransId="{8E4530A1-5914-4F54-9FEC-74E9B8D6136E}"/>
    <dgm:cxn modelId="{2B402C17-969B-4020-8709-0A0E05179255}" type="presOf" srcId="{7A1F973C-923B-40AB-9A1C-4255B09CC2D4}" destId="{8F796627-BB73-4C91-ACAC-4ED607188021}" srcOrd="0" destOrd="0" presId="urn:microsoft.com/office/officeart/2005/8/layout/hList1"/>
    <dgm:cxn modelId="{EB759119-BC23-427E-9712-1D352468D8AF}" type="presOf" srcId="{B0B8E4F0-6DCC-4CF6-BB26-2F12D78B3E55}" destId="{56DBB53A-A6AC-4899-B80B-955B1DC51012}" srcOrd="0" destOrd="3" presId="urn:microsoft.com/office/officeart/2005/8/layout/hList1"/>
    <dgm:cxn modelId="{62AEDB1B-32F2-458E-B45C-E1980F033074}" srcId="{58BC818C-C5F0-46F5-8A47-1BF38F503AB1}" destId="{7A1F973C-923B-40AB-9A1C-4255B09CC2D4}" srcOrd="0" destOrd="0" parTransId="{8640CBD0-F514-4D84-A794-2BCD65FE2ABE}" sibTransId="{DA5B360F-17F4-4271-9615-F37776A027B9}"/>
    <dgm:cxn modelId="{047C9428-7CBF-46B4-8FB6-6A3D8EFADFB7}" srcId="{CFBE75E8-746F-499D-A86E-B2D332C6E2C7}" destId="{58BC818C-C5F0-46F5-8A47-1BF38F503AB1}" srcOrd="2" destOrd="0" parTransId="{3FDE9AC9-4FE3-4BA7-915A-FC1FD60F55C3}" sibTransId="{67F90159-DF08-4603-8211-61A4DAF0B83D}"/>
    <dgm:cxn modelId="{D7FD302A-B8F7-4A44-9F78-59497F0AAB58}" type="presOf" srcId="{BB77CBAA-BAC2-4F25-9252-CDF9FE2D2440}" destId="{56DBB53A-A6AC-4899-B80B-955B1DC51012}" srcOrd="0" destOrd="0" presId="urn:microsoft.com/office/officeart/2005/8/layout/hList1"/>
    <dgm:cxn modelId="{3D65962B-40E2-40EE-A05D-1CCD56B69306}" srcId="{58BC818C-C5F0-46F5-8A47-1BF38F503AB1}" destId="{2EF6FC5E-26DE-4D75-A66D-3F32381BF2A9}" srcOrd="4" destOrd="0" parTransId="{886BA1D2-43D1-465D-831B-4854AF724FCD}" sibTransId="{4F7D1892-7987-48EB-B199-86A9A1E4E32E}"/>
    <dgm:cxn modelId="{B34C5F31-D5B2-450F-9F22-B52AD2760978}" type="presOf" srcId="{3B888F1F-4DCE-4220-A5B6-263D63DD2740}" destId="{628AE6D7-3504-4F8D-91FC-4ED5BCD7DBC2}" srcOrd="0" destOrd="0" presId="urn:microsoft.com/office/officeart/2005/8/layout/hList1"/>
    <dgm:cxn modelId="{72817034-57B7-4C5B-A0A9-728C2789F7BC}" type="presOf" srcId="{75DB2B3E-907F-4E56-A88B-8DC86176E35F}" destId="{8F796627-BB73-4C91-ACAC-4ED607188021}" srcOrd="0" destOrd="3"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ECDCC93D-4D50-4C2B-858F-DF3A20DF30E2}" srcId="{B8D43C61-444E-4D46-8203-C4641DF7F65C}" destId="{B0B8E4F0-6DCC-4CF6-BB26-2F12D78B3E55}" srcOrd="3" destOrd="0" parTransId="{ADC4654E-2429-42AB-B0EB-24E488DEB69B}" sibTransId="{7F31B1E6-912B-4ACE-8C34-62E66F993E57}"/>
    <dgm:cxn modelId="{39198460-6832-42D5-84E3-D75D467DEF1C}" srcId="{B8D43C61-444E-4D46-8203-C4641DF7F65C}" destId="{BB77CBAA-BAC2-4F25-9252-CDF9FE2D2440}" srcOrd="0" destOrd="0" parTransId="{5D06DB20-2870-432B-B8D7-FBB3329BC4E5}" sibTransId="{CD69DFF8-6A86-465E-A914-C97718DB38AC}"/>
    <dgm:cxn modelId="{D74E4462-8DC7-4A43-A240-DA480167829A}" type="presOf" srcId="{412E89B8-1B27-43C0-AAE3-CCF7618C8E5E}" destId="{56DBB53A-A6AC-4899-B80B-955B1DC51012}" srcOrd="0" destOrd="1" presId="urn:microsoft.com/office/officeart/2005/8/layout/hList1"/>
    <dgm:cxn modelId="{AC47E264-BDD7-4BA2-B98A-BAE4A1E74EC1}" srcId="{EA33F7BB-9DB6-4895-AED3-2EFF50EA879B}" destId="{0958B872-7570-4554-8865-F1FA27663DF0}" srcOrd="4" destOrd="0" parTransId="{8F4DF3A6-E3E5-4653-B0DE-881AEC773248}" sibTransId="{36D92A94-06BA-4C72-B712-12B62C882FB7}"/>
    <dgm:cxn modelId="{2E254E6D-36B0-4968-99C9-FDF19F28E415}" srcId="{58BC818C-C5F0-46F5-8A47-1BF38F503AB1}" destId="{D3EDCC49-A787-4BAB-BD99-A7FDA6652257}" srcOrd="2" destOrd="0" parTransId="{C0EA7109-D8DA-4F72-AD71-719A83E4F1F0}" sibTransId="{283DC814-9210-476D-A99E-39844985BFFA}"/>
    <dgm:cxn modelId="{F411784E-567F-4F1E-B296-7C923E5145FB}" srcId="{B8D43C61-444E-4D46-8203-C4641DF7F65C}" destId="{E2A537A5-9072-4814-B9C0-C48F0557E8CF}" srcOrd="4" destOrd="0" parTransId="{800D29E7-C894-4920-9B63-5A4869F56CAE}" sibTransId="{899B6590-AAAD-4B43-A91A-C608E88C7513}"/>
    <dgm:cxn modelId="{AFEBE554-FA82-4779-ACFA-B77497C6E651}" type="presOf" srcId="{EA33F7BB-9DB6-4895-AED3-2EFF50EA879B}" destId="{796388AB-6403-4EEA-A799-868A7C18ABED}" srcOrd="0" destOrd="0" presId="urn:microsoft.com/office/officeart/2005/8/layout/hList1"/>
    <dgm:cxn modelId="{B83D707B-E609-40D6-B749-1EBA5EC2659A}" type="presOf" srcId="{8C379A0B-9AFE-4BC6-860E-E31C468BB308}" destId="{628AE6D7-3504-4F8D-91FC-4ED5BCD7DBC2}" srcOrd="0" destOrd="3" presId="urn:microsoft.com/office/officeart/2005/8/layout/hList1"/>
    <dgm:cxn modelId="{F8F6ED7B-FE7E-42D8-ADE5-B1927544A49A}" srcId="{58BC818C-C5F0-46F5-8A47-1BF38F503AB1}" destId="{75DB2B3E-907F-4E56-A88B-8DC86176E35F}" srcOrd="3" destOrd="0" parTransId="{4A787665-1484-4442-B3A5-20A72E2A3E46}" sibTransId="{9C1B7A2C-B257-4BCE-AA69-AA8923909D0F}"/>
    <dgm:cxn modelId="{1EFFA97F-7332-4C78-BFD9-5461913BC0BE}" srcId="{B8D43C61-444E-4D46-8203-C4641DF7F65C}" destId="{059CDFEF-217C-47A5-B206-A20EE9C5A182}" srcOrd="2" destOrd="0" parTransId="{3CEDC6B2-D15C-4EA2-A192-A353554006E6}" sibTransId="{B23F33D8-DCA8-4FEA-8E98-28E1F3989D60}"/>
    <dgm:cxn modelId="{27C58C86-741F-454E-963A-A1ED19AAAC79}" srcId="{CFBE75E8-746F-499D-A86E-B2D332C6E2C7}" destId="{B8D43C61-444E-4D46-8203-C4641DF7F65C}" srcOrd="0" destOrd="0" parTransId="{9053780D-0BBD-4C41-B6E0-BD9E2762F44F}" sibTransId="{9E5884B5-0D7E-42AC-8646-091133669794}"/>
    <dgm:cxn modelId="{D04E9A89-D15F-4659-BD51-9DD3BEA71B9D}" srcId="{EA33F7BB-9DB6-4895-AED3-2EFF50EA879B}" destId="{8C379A0B-9AFE-4BC6-860E-E31C468BB308}" srcOrd="3" destOrd="0" parTransId="{40362634-1BF3-4DCF-904A-AF87613CC417}" sibTransId="{D0AC4FC7-F57B-4C67-A20E-CE7AAE95AF08}"/>
    <dgm:cxn modelId="{DCBE1299-9FCE-46A7-BFC5-3269900AA311}" type="presOf" srcId="{09E92C7A-773B-4D25-AF8C-AF93209FDA47}" destId="{628AE6D7-3504-4F8D-91FC-4ED5BCD7DBC2}" srcOrd="0" destOrd="2" presId="urn:microsoft.com/office/officeart/2005/8/layout/hList1"/>
    <dgm:cxn modelId="{8F21BFAB-FB5E-43EA-951E-D150C3017544}" type="presOf" srcId="{B8D43C61-444E-4D46-8203-C4641DF7F65C}" destId="{4560C348-C91B-4E3D-8257-F982770F7234}" srcOrd="0" destOrd="0"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70CC9EBE-DBDF-4502-9E43-16F64F3995D9}" srcId="{EA33F7BB-9DB6-4895-AED3-2EFF50EA879B}" destId="{09E92C7A-773B-4D25-AF8C-AF93209FDA47}" srcOrd="2" destOrd="0" parTransId="{46710D3F-7D36-45EB-921D-D4623C144648}" sibTransId="{6E0F1E23-9972-4040-813F-F5F3006133BC}"/>
    <dgm:cxn modelId="{87A3EDC6-3C82-432F-9C67-D995075562A8}" type="presOf" srcId="{E2A537A5-9072-4814-B9C0-C48F0557E8CF}" destId="{56DBB53A-A6AC-4899-B80B-955B1DC51012}" srcOrd="0" destOrd="4" presId="urn:microsoft.com/office/officeart/2005/8/layout/hList1"/>
    <dgm:cxn modelId="{1AADA6D0-81D3-4156-B2A9-A0C841174263}" srcId="{B8D43C61-444E-4D46-8203-C4641DF7F65C}" destId="{412E89B8-1B27-43C0-AAE3-CCF7618C8E5E}" srcOrd="1" destOrd="0" parTransId="{E715A82D-E817-42CE-9745-EEE0084AC520}" sibTransId="{88E39938-0882-4E96-9988-5CB04D57AF6E}"/>
    <dgm:cxn modelId="{8DECC9E3-A694-4B03-A2B4-A35999CC21F9}" type="presOf" srcId="{D1422706-0DEC-4304-98E6-4791E6BF42C9}" destId="{8F796627-BB73-4C91-ACAC-4ED607188021}" srcOrd="0" destOrd="1" presId="urn:microsoft.com/office/officeart/2005/8/layout/hList1"/>
    <dgm:cxn modelId="{498349E4-B357-4184-A069-70E9A374F874}" type="presOf" srcId="{71D705DF-4EC8-4938-8595-350C834BDAF3}" destId="{628AE6D7-3504-4F8D-91FC-4ED5BCD7DBC2}" srcOrd="0" destOrd="1" presId="urn:microsoft.com/office/officeart/2005/8/layout/hList1"/>
    <dgm:cxn modelId="{039636FA-4E67-47C3-A8D2-691397743C28}" type="presOf" srcId="{D3EDCC49-A787-4BAB-BD99-A7FDA6652257}" destId="{8F796627-BB73-4C91-ACAC-4ED607188021}" srcOrd="0" destOrd="2" presId="urn:microsoft.com/office/officeart/2005/8/layout/hList1"/>
    <dgm:cxn modelId="{4E28EDFB-ECF9-432F-A326-119CBFDF3C1A}" type="presOf" srcId="{2EF6FC5E-26DE-4D75-A66D-3F32381BF2A9}" destId="{8F796627-BB73-4C91-ACAC-4ED607188021}" srcOrd="0" destOrd="4" presId="urn:microsoft.com/office/officeart/2005/8/layout/hList1"/>
    <dgm:cxn modelId="{DBB991FF-2743-4FBA-BA0D-5EBD699A95A1}" srcId="{58BC818C-C5F0-46F5-8A47-1BF38F503AB1}" destId="{D1422706-0DEC-4304-98E6-4791E6BF42C9}" srcOrd="1" destOrd="0" parTransId="{5138C226-DD62-4940-9A43-02E81CAD0E48}" sibTransId="{8950F7B0-5664-4819-9BE7-914E0E81F505}"/>
    <dgm:cxn modelId="{57BAE9B8-4441-4C53-99AE-0DC0F34B1909}" type="presParOf" srcId="{A797D3DB-9AEE-4821-AB4F-DF0DD1A6990D}" destId="{891192F9-0F1B-4D85-9074-75D9F84C18A1}" srcOrd="0" destOrd="0" presId="urn:microsoft.com/office/officeart/2005/8/layout/hList1"/>
    <dgm:cxn modelId="{C11978FB-705B-4A5F-9E76-C5E4AB77F8E2}" type="presParOf" srcId="{891192F9-0F1B-4D85-9074-75D9F84C18A1}" destId="{4560C348-C91B-4E3D-8257-F982770F7234}" srcOrd="0" destOrd="0" presId="urn:microsoft.com/office/officeart/2005/8/layout/hList1"/>
    <dgm:cxn modelId="{59DFFF47-159E-4537-A8E7-4AC13E72DEA5}" type="presParOf" srcId="{891192F9-0F1B-4D85-9074-75D9F84C18A1}" destId="{56DBB53A-A6AC-4899-B80B-955B1DC51012}" srcOrd="1" destOrd="0" presId="urn:microsoft.com/office/officeart/2005/8/layout/hList1"/>
    <dgm:cxn modelId="{1AC16060-A445-43E0-B9A6-CEB789D3283B}" type="presParOf" srcId="{A797D3DB-9AEE-4821-AB4F-DF0DD1A6990D}" destId="{F2E587A0-2A44-4B37-8F64-51537BEBAFF9}" srcOrd="1" destOrd="0" presId="urn:microsoft.com/office/officeart/2005/8/layout/hList1"/>
    <dgm:cxn modelId="{40692526-4E22-482C-8D93-43A23F8CF030}" type="presParOf" srcId="{A797D3DB-9AEE-4821-AB4F-DF0DD1A6990D}" destId="{7F857FF2-ACB0-4A65-8B61-9E28B08F9B19}" srcOrd="2" destOrd="0" presId="urn:microsoft.com/office/officeart/2005/8/layout/hList1"/>
    <dgm:cxn modelId="{12162451-CAE9-46A5-B75E-6B346AB868D9}" type="presParOf" srcId="{7F857FF2-ACB0-4A65-8B61-9E28B08F9B19}" destId="{796388AB-6403-4EEA-A799-868A7C18ABED}" srcOrd="0" destOrd="0" presId="urn:microsoft.com/office/officeart/2005/8/layout/hList1"/>
    <dgm:cxn modelId="{21E71002-426D-4E31-A027-1776B7524821}" type="presParOf" srcId="{7F857FF2-ACB0-4A65-8B61-9E28B08F9B19}" destId="{628AE6D7-3504-4F8D-91FC-4ED5BCD7DBC2}" srcOrd="1" destOrd="0" presId="urn:microsoft.com/office/officeart/2005/8/layout/hList1"/>
    <dgm:cxn modelId="{3EFEB467-0D2C-45B7-BCC0-47CE64C46D19}" type="presParOf" srcId="{A797D3DB-9AEE-4821-AB4F-DF0DD1A6990D}" destId="{CD27368B-7DD9-4494-B098-59A62E69613C}" srcOrd="3" destOrd="0" presId="urn:microsoft.com/office/officeart/2005/8/layout/hList1"/>
    <dgm:cxn modelId="{CF92735B-DACF-4E86-AF4E-26C4CA25C8A4}" type="presParOf" srcId="{A797D3DB-9AEE-4821-AB4F-DF0DD1A6990D}" destId="{7AE08D0C-6CE9-4B3F-BAE6-FDF3EB7694BB}" srcOrd="4" destOrd="0" presId="urn:microsoft.com/office/officeart/2005/8/layout/hList1"/>
    <dgm:cxn modelId="{7A55BA66-9242-449C-A500-EB32E28BA462}" type="presParOf" srcId="{7AE08D0C-6CE9-4B3F-BAE6-FDF3EB7694BB}" destId="{B4C900D6-39A4-4D8E-B5E9-8F7AF4A84C3E}" srcOrd="0" destOrd="0" presId="urn:microsoft.com/office/officeart/2005/8/layout/hList1"/>
    <dgm:cxn modelId="{AA88B1CE-DE12-40B9-B37D-560071AE0202}" type="presParOf" srcId="{7AE08D0C-6CE9-4B3F-BAE6-FDF3EB7694BB}" destId="{8F796627-BB73-4C91-ACAC-4ED6071880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218295"/>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Introduction to the Query Store</a:t>
          </a:r>
        </a:p>
      </dsp:txBody>
      <dsp:txXfrm>
        <a:off x="52089" y="270384"/>
        <a:ext cx="10289246" cy="962862"/>
      </dsp:txXfrm>
    </dsp:sp>
    <dsp:sp modelId="{54130A14-0DE4-44B1-B9EC-80A3DCC50B7F}">
      <dsp:nvSpPr>
        <dsp:cNvPr id="0" name=""/>
        <dsp:cNvSpPr/>
      </dsp:nvSpPr>
      <dsp:spPr>
        <a:xfrm>
          <a:off x="0" y="1312952"/>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Query Store Settings</a:t>
          </a:r>
          <a:endParaRPr lang="en-US" sz="3600" kern="1200" dirty="0"/>
        </a:p>
      </dsp:txBody>
      <dsp:txXfrm>
        <a:off x="52089" y="1365041"/>
        <a:ext cx="10289246" cy="962862"/>
      </dsp:txXfrm>
    </dsp:sp>
    <dsp:sp modelId="{BA3D222A-5776-4FE9-9733-7A3F04304945}">
      <dsp:nvSpPr>
        <dsp:cNvPr id="0" name=""/>
        <dsp:cNvSpPr/>
      </dsp:nvSpPr>
      <dsp:spPr>
        <a:xfrm>
          <a:off x="0" y="2410311"/>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Troubleshooting with Query Store Reports</a:t>
          </a:r>
          <a:endParaRPr lang="en-US" sz="3600" kern="1200" dirty="0"/>
        </a:p>
      </dsp:txBody>
      <dsp:txXfrm>
        <a:off x="52089" y="2462400"/>
        <a:ext cx="10289246" cy="962862"/>
      </dsp:txXfrm>
    </dsp:sp>
    <dsp:sp modelId="{013A2DE9-5AA1-4010-A7D1-3F937EE17FFA}">
      <dsp:nvSpPr>
        <dsp:cNvPr id="0" name=""/>
        <dsp:cNvSpPr/>
      </dsp:nvSpPr>
      <dsp:spPr>
        <a:xfrm>
          <a:off x="0" y="3502480"/>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Arial" panose="020B0604020202020204" pitchFamily="34" charset="0"/>
            <a:buNone/>
          </a:pPr>
          <a:r>
            <a:rPr lang="en-US" sz="3600" kern="1200" dirty="0">
              <a:solidFill>
                <a:schemeClr val="bg1"/>
              </a:solidFill>
            </a:rPr>
            <a:t>Query Store Catalog Views</a:t>
          </a:r>
        </a:p>
      </dsp:txBody>
      <dsp:txXfrm>
        <a:off x="52089" y="3554569"/>
        <a:ext cx="10289246" cy="96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C348-C91B-4E3D-8257-F982770F7234}">
      <dsp:nvSpPr>
        <dsp:cNvPr id="0" name=""/>
        <dsp:cNvSpPr/>
      </dsp:nvSpPr>
      <dsp:spPr>
        <a:xfrm>
          <a:off x="3665"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dirty="0"/>
            <a:t>Plan Store</a:t>
          </a:r>
          <a:endParaRPr lang="en-US" sz="2200" kern="1200" dirty="0"/>
        </a:p>
      </dsp:txBody>
      <dsp:txXfrm>
        <a:off x="3665" y="41673"/>
        <a:ext cx="3574149" cy="633600"/>
      </dsp:txXfrm>
    </dsp:sp>
    <dsp:sp modelId="{56DBB53A-A6AC-4899-B80B-955B1DC51012}">
      <dsp:nvSpPr>
        <dsp:cNvPr id="0" name=""/>
        <dsp:cNvSpPr/>
      </dsp:nvSpPr>
      <dsp:spPr>
        <a:xfrm>
          <a:off x="3665"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Stores Query Text and Query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You can limit the number of unique plans by using the </a:t>
          </a:r>
          <a:r>
            <a:rPr lang="en-US" sz="2200" kern="1200" dirty="0" err="1"/>
            <a:t>max_plans_per_query</a:t>
          </a:r>
          <a:r>
            <a:rPr lang="en-US" sz="2200" kern="1200" dirty="0"/>
            <a:t> configuration.</a:t>
          </a:r>
        </a:p>
      </dsp:txBody>
      <dsp:txXfrm>
        <a:off x="3665" y="675273"/>
        <a:ext cx="3574149" cy="4623609"/>
      </dsp:txXfrm>
    </dsp:sp>
    <dsp:sp modelId="{796388AB-6403-4EEA-A799-868A7C18ABED}">
      <dsp:nvSpPr>
        <dsp:cNvPr id="0" name=""/>
        <dsp:cNvSpPr/>
      </dsp:nvSpPr>
      <dsp:spPr>
        <a:xfrm>
          <a:off x="4078196"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Runtime Stats Store</a:t>
          </a:r>
        </a:p>
      </dsp:txBody>
      <dsp:txXfrm>
        <a:off x="4078196" y="41673"/>
        <a:ext cx="3574149" cy="633600"/>
      </dsp:txXfrm>
    </dsp:sp>
    <dsp:sp modelId="{628AE6D7-3504-4F8D-91FC-4ED5BCD7DBC2}">
      <dsp:nvSpPr>
        <dsp:cNvPr id="0" name=""/>
        <dsp:cNvSpPr/>
      </dsp:nvSpPr>
      <dsp:spPr>
        <a:xfrm>
          <a:off x="4078196"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Captures Compile Time, Duration, CPU usage, Writes, and both Logical and Physical Reads</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To minimize space usage, the runtime stats are aggregated over a fixed time window.</a:t>
          </a:r>
        </a:p>
      </dsp:txBody>
      <dsp:txXfrm>
        <a:off x="4078196" y="675273"/>
        <a:ext cx="3574149" cy="4623609"/>
      </dsp:txXfrm>
    </dsp:sp>
    <dsp:sp modelId="{B4C900D6-39A4-4D8E-B5E9-8F7AF4A84C3E}">
      <dsp:nvSpPr>
        <dsp:cNvPr id="0" name=""/>
        <dsp:cNvSpPr/>
      </dsp:nvSpPr>
      <dsp:spPr>
        <a:xfrm>
          <a:off x="8152727"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Wait Stat Store</a:t>
          </a:r>
        </a:p>
      </dsp:txBody>
      <dsp:txXfrm>
        <a:off x="8152727" y="41673"/>
        <a:ext cx="3574149" cy="633600"/>
      </dsp:txXfrm>
    </dsp:sp>
    <dsp:sp modelId="{8F796627-BB73-4C91-ACAC-4ED607188021}">
      <dsp:nvSpPr>
        <dsp:cNvPr id="0" name=""/>
        <dsp:cNvSpPr/>
      </dsp:nvSpPr>
      <dsp:spPr>
        <a:xfrm>
          <a:off x="8152727"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wait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Introduced in SQL Server 2017 and Azure SQL Database</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Organizes wait stats into different wait categories to simplify troubleshooting similar wait types.</a:t>
          </a:r>
        </a:p>
      </dsp:txBody>
      <dsp:txXfrm>
        <a:off x="8152727" y="675273"/>
        <a:ext cx="3574149" cy="4623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C348-C91B-4E3D-8257-F982770F7234}">
      <dsp:nvSpPr>
        <dsp:cNvPr id="0" name=""/>
        <dsp:cNvSpPr/>
      </dsp:nvSpPr>
      <dsp:spPr>
        <a:xfrm>
          <a:off x="3665"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dirty="0"/>
            <a:t>Plan Store</a:t>
          </a:r>
          <a:endParaRPr lang="en-US" sz="2200" kern="1200" dirty="0"/>
        </a:p>
      </dsp:txBody>
      <dsp:txXfrm>
        <a:off x="3665" y="41673"/>
        <a:ext cx="3574149" cy="633600"/>
      </dsp:txXfrm>
    </dsp:sp>
    <dsp:sp modelId="{56DBB53A-A6AC-4899-B80B-955B1DC51012}">
      <dsp:nvSpPr>
        <dsp:cNvPr id="0" name=""/>
        <dsp:cNvSpPr/>
      </dsp:nvSpPr>
      <dsp:spPr>
        <a:xfrm>
          <a:off x="3665"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Stores Query Text and Query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You can limit the number of unique plans by using the </a:t>
          </a:r>
          <a:r>
            <a:rPr lang="en-US" sz="2200" kern="1200" dirty="0" err="1"/>
            <a:t>max_plans_per_query</a:t>
          </a:r>
          <a:r>
            <a:rPr lang="en-US" sz="2200" kern="1200" dirty="0"/>
            <a:t> configuration.</a:t>
          </a:r>
        </a:p>
      </dsp:txBody>
      <dsp:txXfrm>
        <a:off x="3665" y="675273"/>
        <a:ext cx="3574149" cy="4623609"/>
      </dsp:txXfrm>
    </dsp:sp>
    <dsp:sp modelId="{796388AB-6403-4EEA-A799-868A7C18ABED}">
      <dsp:nvSpPr>
        <dsp:cNvPr id="0" name=""/>
        <dsp:cNvSpPr/>
      </dsp:nvSpPr>
      <dsp:spPr>
        <a:xfrm>
          <a:off x="4078196"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Runtime Stats Store</a:t>
          </a:r>
        </a:p>
      </dsp:txBody>
      <dsp:txXfrm>
        <a:off x="4078196" y="41673"/>
        <a:ext cx="3574149" cy="633600"/>
      </dsp:txXfrm>
    </dsp:sp>
    <dsp:sp modelId="{628AE6D7-3504-4F8D-91FC-4ED5BCD7DBC2}">
      <dsp:nvSpPr>
        <dsp:cNvPr id="0" name=""/>
        <dsp:cNvSpPr/>
      </dsp:nvSpPr>
      <dsp:spPr>
        <a:xfrm>
          <a:off x="4078196"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Captures Compile Time, Duration, CPU usage, Writes, and both Logical and Physical Reads</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To minimize space usage, the runtime stats are aggregated over a fixed time window.</a:t>
          </a:r>
        </a:p>
      </dsp:txBody>
      <dsp:txXfrm>
        <a:off x="4078196" y="675273"/>
        <a:ext cx="3574149" cy="4623609"/>
      </dsp:txXfrm>
    </dsp:sp>
    <dsp:sp modelId="{B4C900D6-39A4-4D8E-B5E9-8F7AF4A84C3E}">
      <dsp:nvSpPr>
        <dsp:cNvPr id="0" name=""/>
        <dsp:cNvSpPr/>
      </dsp:nvSpPr>
      <dsp:spPr>
        <a:xfrm>
          <a:off x="8152727"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Wait Stat Store</a:t>
          </a:r>
        </a:p>
      </dsp:txBody>
      <dsp:txXfrm>
        <a:off x="8152727" y="41673"/>
        <a:ext cx="3574149" cy="633600"/>
      </dsp:txXfrm>
    </dsp:sp>
    <dsp:sp modelId="{8F796627-BB73-4C91-ACAC-4ED607188021}">
      <dsp:nvSpPr>
        <dsp:cNvPr id="0" name=""/>
        <dsp:cNvSpPr/>
      </dsp:nvSpPr>
      <dsp:spPr>
        <a:xfrm>
          <a:off x="8152727"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wait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Introduced in SQL Server 2017 and Azure SQL Database</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Organizes wait stats into different wait categories to simplify troubleshooting similar wait types.</a:t>
          </a:r>
        </a:p>
      </dsp:txBody>
      <dsp:txXfrm>
        <a:off x="8152727" y="675273"/>
        <a:ext cx="3574149" cy="46236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435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17</a:t>
            </a:fld>
            <a:endParaRPr lang="en-US"/>
          </a:p>
        </p:txBody>
      </p:sp>
    </p:spTree>
    <p:extLst>
      <p:ext uri="{BB962C8B-B14F-4D97-AF65-F5344CB8AC3E}">
        <p14:creationId xmlns:p14="http://schemas.microsoft.com/office/powerpoint/2010/main" val="356459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136075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429239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60450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2950695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270571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782689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29504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Tree>
    <p:extLst>
      <p:ext uri="{BB962C8B-B14F-4D97-AF65-F5344CB8AC3E}">
        <p14:creationId xmlns:p14="http://schemas.microsoft.com/office/powerpoint/2010/main" val="319640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Tree>
    <p:extLst>
      <p:ext uri="{BB962C8B-B14F-4D97-AF65-F5344CB8AC3E}">
        <p14:creationId xmlns:p14="http://schemas.microsoft.com/office/powerpoint/2010/main" val="419166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3035895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What version does “Before” refer to?</a:t>
            </a:r>
            <a:endParaRPr lang="en-US" dirty="0"/>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r>
              <a:rPr lang="en-GB" dirty="0"/>
              <a:t>query store compare plans was a complicated </a:t>
            </a:r>
            <a:r>
              <a:rPr lang="en-CA" dirty="0"/>
              <a:t>” is unclear – please revisit.</a:t>
            </a:r>
            <a:endParaRPr lang="en-US" dirty="0"/>
          </a:p>
        </p:txBody>
      </p:sp>
    </p:spTree>
    <p:extLst>
      <p:ext uri="{BB962C8B-B14F-4D97-AF65-F5344CB8AC3E}">
        <p14:creationId xmlns:p14="http://schemas.microsoft.com/office/powerpoint/2010/main" val="1023327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2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17202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24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12</a:t>
            </a:fld>
            <a:endParaRPr lang="en-US"/>
          </a:p>
        </p:txBody>
      </p:sp>
    </p:spTree>
    <p:extLst>
      <p:ext uri="{BB962C8B-B14F-4D97-AF65-F5344CB8AC3E}">
        <p14:creationId xmlns:p14="http://schemas.microsoft.com/office/powerpoint/2010/main" val="33019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13</a:t>
            </a:fld>
            <a:endParaRPr lang="en-US"/>
          </a:p>
        </p:txBody>
      </p:sp>
    </p:spTree>
    <p:extLst>
      <p:ext uri="{BB962C8B-B14F-4D97-AF65-F5344CB8AC3E}">
        <p14:creationId xmlns:p14="http://schemas.microsoft.com/office/powerpoint/2010/main" val="474646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14</a:t>
            </a:fld>
            <a:endParaRPr lang="en-US"/>
          </a:p>
        </p:txBody>
      </p:sp>
    </p:spTree>
    <p:extLst>
      <p:ext uri="{BB962C8B-B14F-4D97-AF65-F5344CB8AC3E}">
        <p14:creationId xmlns:p14="http://schemas.microsoft.com/office/powerpoint/2010/main" val="260420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15</a:t>
            </a:fld>
            <a:endParaRPr lang="en-US"/>
          </a:p>
        </p:txBody>
      </p:sp>
    </p:spTree>
    <p:extLst>
      <p:ext uri="{BB962C8B-B14F-4D97-AF65-F5344CB8AC3E}">
        <p14:creationId xmlns:p14="http://schemas.microsoft.com/office/powerpoint/2010/main" val="37712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16</a:t>
            </a:fld>
            <a:endParaRPr lang="en-US"/>
          </a:p>
        </p:txBody>
      </p:sp>
    </p:spTree>
    <p:extLst>
      <p:ext uri="{BB962C8B-B14F-4D97-AF65-F5344CB8AC3E}">
        <p14:creationId xmlns:p14="http://schemas.microsoft.com/office/powerpoint/2010/main" val="12229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006500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C8186F1A-0EF8-4C34-8D95-C79BFA98A42E}"/>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739680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082C088D-CF51-4106-A89F-92A00DA4E3E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19288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a:extLst>
              <a:ext uri="{FF2B5EF4-FFF2-40B4-BE49-F238E27FC236}">
                <a16:creationId xmlns:a16="http://schemas.microsoft.com/office/drawing/2014/main" id="{BFBDD1FF-22F7-4296-825E-B60DB091479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3827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EBA7D68-C180-4C4F-A69B-85E951F3459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761182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8149DC72-878A-4840-BC9E-439DE2364509}"/>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6242331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036CF68-B123-4DCD-983A-66FEC7DF02A3}"/>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205706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DB8115-D0CC-48E6-B152-8CE09DAA0CB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456607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4D4BB85-3FDB-4F40-B262-2B4528CEF11D}"/>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330916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BF1975-CCF9-4EDD-A56E-A5F1F121D6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739029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43764FA7-CF73-42CF-B891-8FED625CE1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839893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F49318DB-7D92-4444-9EA0-0BC21DE83BFC}"/>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407064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A38204D-680A-4BEB-8BC7-5A4BD743B36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4230008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75840"/>
            <a:ext cx="8067760" cy="1793104"/>
          </a:xfrm>
          <a:prstGeom prst="rect">
            <a:avLst/>
          </a:prstGeo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124564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2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876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67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5" name="Title 1">
            <a:extLst>
              <a:ext uri="{FF2B5EF4-FFF2-40B4-BE49-F238E27FC236}">
                <a16:creationId xmlns:a16="http://schemas.microsoft.com/office/drawing/2014/main" id="{718B6869-28A8-4388-8306-E329A6D1903D}"/>
              </a:ext>
            </a:extLst>
          </p:cNvPr>
          <p:cNvSpPr txBox="1">
            <a:spLocks/>
          </p:cNvSpPr>
          <p:nvPr userDrawn="1"/>
        </p:nvSpPr>
        <p:spPr bwMode="auto">
          <a:xfrm>
            <a:off x="267683" y="3436157"/>
            <a:ext cx="6276531" cy="1793104"/>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3970" b="0" kern="1200" cap="none" spc="-74"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r>
              <a:rPr lang="en-US"/>
              <a:t>Presentation title</a:t>
            </a:r>
            <a:endParaRPr lang="en-US" dirty="0"/>
          </a:p>
        </p:txBody>
      </p:sp>
      <p:sp>
        <p:nvSpPr>
          <p:cNvPr id="6" name="Rectangle 5">
            <a:extLst>
              <a:ext uri="{FF2B5EF4-FFF2-40B4-BE49-F238E27FC236}">
                <a16:creationId xmlns:a16="http://schemas.microsoft.com/office/drawing/2014/main" id="{37449785-A819-4624-8518-D5FC961AD4F1}"/>
              </a:ext>
            </a:extLst>
          </p:cNvPr>
          <p:cNvSpPr/>
          <p:nvPr userDrawn="1"/>
        </p:nvSpPr>
        <p:spPr>
          <a:xfrm>
            <a:off x="0" y="2698812"/>
            <a:ext cx="3870664" cy="4159188"/>
          </a:xfrm>
          <a:prstGeom prst="rect">
            <a:avLst/>
          </a:prstGeom>
          <a:solidFill>
            <a:srgbClr val="080808"/>
          </a:solidFill>
          <a:ln>
            <a:solidFill>
              <a:srgbClr val="0808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47A246-B4E2-489C-9DF1-F3FE63737CD1}"/>
              </a:ext>
            </a:extLst>
          </p:cNvPr>
          <p:cNvSpPr/>
          <p:nvPr userDrawn="1"/>
        </p:nvSpPr>
        <p:spPr>
          <a:xfrm rot="5400000">
            <a:off x="1529920" y="2621130"/>
            <a:ext cx="2684755" cy="5744595"/>
          </a:xfrm>
          <a:prstGeom prst="rect">
            <a:avLst/>
          </a:prstGeom>
          <a:solidFill>
            <a:srgbClr val="080808"/>
          </a:solidFill>
          <a:ln>
            <a:solidFill>
              <a:srgbClr val="0808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BA654B-2693-47D3-825D-FFF76FB33630}"/>
              </a:ext>
            </a:extLst>
          </p:cNvPr>
          <p:cNvSpPr/>
          <p:nvPr userDrawn="1"/>
        </p:nvSpPr>
        <p:spPr>
          <a:xfrm>
            <a:off x="1071817" y="3342877"/>
            <a:ext cx="3870664" cy="1793104"/>
          </a:xfrm>
          <a:prstGeom prst="rect">
            <a:avLst/>
          </a:prstGeom>
          <a:solidFill>
            <a:srgbClr val="080808"/>
          </a:solidFill>
          <a:ln>
            <a:solidFill>
              <a:srgbClr val="0808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28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9/29/2020</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358250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48157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04961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621562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970527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Introduction to the Query Store</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98" r:id="rId7"/>
    <p:sldLayoutId id="2147483799" r:id="rId8"/>
    <p:sldLayoutId id="2147483803" r:id="rId9"/>
    <p:sldLayoutId id="2147483804" r:id="rId10"/>
    <p:sldLayoutId id="2147483809" r:id="rId11"/>
    <p:sldLayoutId id="2147483810"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7"/>
          <a:stretch>
            <a:fillRect/>
          </a:stretch>
        </p:blipFill>
        <p:spPr>
          <a:xfrm rot="5400000">
            <a:off x="9208748" y="2991033"/>
            <a:ext cx="6858623" cy="876557"/>
          </a:xfrm>
          <a:prstGeom prst="rect">
            <a:avLst/>
          </a:prstGeom>
        </p:spPr>
      </p:pic>
      <p:sp>
        <p:nvSpPr>
          <p:cNvPr id="6" name="Title 5">
            <a:extLst>
              <a:ext uri="{FF2B5EF4-FFF2-40B4-BE49-F238E27FC236}">
                <a16:creationId xmlns:a16="http://schemas.microsoft.com/office/drawing/2014/main" id="{7270FE98-3C6E-4FEF-BC82-7D7B525B4832}"/>
              </a:ext>
            </a:extLst>
          </p:cNvPr>
          <p:cNvSpPr txBox="1">
            <a:spLocks/>
          </p:cNvSpPr>
          <p:nvPr userDrawn="1"/>
        </p:nvSpPr>
        <p:spPr>
          <a:xfrm>
            <a:off x="269238" y="174885"/>
            <a:ext cx="10972800" cy="1143000"/>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accent4">
                    <a:lumMod val="50000"/>
                  </a:schemeClr>
                </a:solidFill>
                <a:effectLst/>
                <a:latin typeface="+mj-lt"/>
                <a:ea typeface="+mn-ea"/>
                <a:cs typeface="Segoe UI" pitchFamily="34" charset="0"/>
              </a:defRPr>
            </a:lvl1pPr>
          </a:lstStyle>
          <a:p>
            <a:r>
              <a:rPr lang="en-US" dirty="0">
                <a:solidFill>
                  <a:schemeClr val="accent3">
                    <a:lumMod val="50000"/>
                  </a:schemeClr>
                </a:solidFill>
              </a:rPr>
              <a:t>Click to edit Master title style</a:t>
            </a:r>
          </a:p>
        </p:txBody>
      </p:sp>
    </p:spTree>
    <p:extLst>
      <p:ext uri="{BB962C8B-B14F-4D97-AF65-F5344CB8AC3E}">
        <p14:creationId xmlns:p14="http://schemas.microsoft.com/office/powerpoint/2010/main" val="1389521925"/>
      </p:ext>
    </p:extLst>
  </p:cSld>
  <p:clrMap bg1="lt1" tx1="dk1" bg2="lt2" tx2="dk2" accent1="accent1" accent2="accent2" accent3="accent3" accent4="accent4" accent5="accent5" accent6="accent6" hlink="hlink" folHlink="folHlink"/>
  <p:sldLayoutIdLst>
    <p:sldLayoutId id="2147483668" r:id="rId1"/>
    <p:sldLayoutId id="2147483688" r:id="rId2"/>
    <p:sldLayoutId id="2147483689" r:id="rId3"/>
    <p:sldLayoutId id="2147483690" r:id="rId4"/>
    <p:sldLayoutId id="2147483696"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4">
              <a:lumMod val="50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41574" y="3627523"/>
            <a:ext cx="6276531" cy="1793104"/>
          </a:xfrm>
        </p:spPr>
        <p:txBody>
          <a:bodyPr/>
          <a:lstStyle/>
          <a:p>
            <a:r>
              <a:rPr lang="en-US" sz="4000" b="1" dirty="0"/>
              <a:t>Introduction to the </a:t>
            </a:r>
            <a:br>
              <a:rPr lang="en-US" sz="4000" b="1" dirty="0"/>
            </a:br>
            <a:r>
              <a:rPr lang="en-US" sz="4000" b="1" dirty="0"/>
              <a:t>Query Store</a:t>
            </a:r>
            <a:br>
              <a:rPr lang="en-US" sz="4000" b="1" dirty="0"/>
            </a:br>
            <a:br>
              <a:rPr lang="en-US" sz="4000" b="1" dirty="0"/>
            </a:br>
            <a:r>
              <a:rPr lang="en-US" sz="4000" b="1" dirty="0"/>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1143000"/>
          </a:xfrm>
        </p:spPr>
        <p:txBody>
          <a:bodyPr/>
          <a:lstStyle/>
          <a:p>
            <a:r>
              <a:rPr lang="en-US" dirty="0"/>
              <a:t>Query Store Monitoring 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Data Flush Interval </a:t>
            </a:r>
            <a:r>
              <a:rPr lang="en-US" sz="3600" dirty="0"/>
              <a:t>determines the frequency at which data written to the query store is persisted to disk. (Default is </a:t>
            </a:r>
            <a:r>
              <a:rPr lang="en-US" sz="3600" b="1" dirty="0"/>
              <a:t>15 Minutes</a:t>
            </a:r>
            <a:r>
              <a:rPr lang="en-US" sz="3600" dirty="0"/>
              <a:t>).</a:t>
            </a:r>
          </a:p>
          <a:p>
            <a:pPr marL="0" indent="0">
              <a:buNone/>
            </a:pPr>
            <a:endParaRPr lang="en-US" sz="2745" dirty="0"/>
          </a:p>
          <a:p>
            <a:pPr marL="0" indent="0">
              <a:buNone/>
            </a:pPr>
            <a:endParaRPr lang="en-US" sz="3921" dirty="0"/>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59530" y="5514356"/>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971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1143000"/>
          </a:xfrm>
        </p:spPr>
        <p:txBody>
          <a:bodyPr/>
          <a:lstStyle/>
          <a:p>
            <a:r>
              <a:rPr lang="en-US" dirty="0"/>
              <a:t>Query Store Monitoring 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87796" y="5192260"/>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Statistics Collection Interval </a:t>
            </a:r>
            <a:r>
              <a:rPr lang="en-US" sz="3600" dirty="0"/>
              <a:t>determines the time interval at which runtime execution statistics data is aggregated into the query store. Only the values of 1, 5, 10, 14, 60, and 1440 minutes is allowed. (Default is </a:t>
            </a:r>
            <a:r>
              <a:rPr lang="en-US" sz="3600" b="1" dirty="0"/>
              <a:t>60</a:t>
            </a:r>
            <a:r>
              <a:rPr lang="en-US" sz="3600" dirty="0"/>
              <a:t>).</a:t>
            </a:r>
          </a:p>
          <a:p>
            <a:endParaRPr lang="en-US" sz="3921" dirty="0"/>
          </a:p>
        </p:txBody>
      </p:sp>
    </p:spTree>
    <p:extLst>
      <p:ext uri="{BB962C8B-B14F-4D97-AF65-F5344CB8AC3E}">
        <p14:creationId xmlns:p14="http://schemas.microsoft.com/office/powerpoint/2010/main" val="50461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Max Plans Per Query </a:t>
            </a:r>
            <a:r>
              <a:rPr lang="en-US" sz="3600" dirty="0"/>
              <a:t>is a new retention setting introduced in SQL Server 2017 and is an integer representing the maximum number of plans maintained for each query. (Default is </a:t>
            </a:r>
            <a:r>
              <a:rPr lang="en-US" sz="3600" b="1" dirty="0"/>
              <a:t>200</a:t>
            </a:r>
            <a:r>
              <a:rPr lang="en-US" sz="3600" dirty="0"/>
              <a:t>).</a:t>
            </a:r>
          </a:p>
          <a:p>
            <a:endParaRPr lang="en-US" sz="3921" dirty="0"/>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3828473"/>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70622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202546"/>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11057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t>Max Size (MB) </a:t>
            </a:r>
            <a:r>
              <a:rPr lang="en-US" sz="3921" dirty="0"/>
              <a:t>configures the maximum storage size for the query store. (Default is </a:t>
            </a:r>
            <a:r>
              <a:rPr lang="en-US" sz="3921" b="1" dirty="0"/>
              <a:t>100MB</a:t>
            </a:r>
            <a:r>
              <a:rPr lang="en-US" sz="3921" dirty="0"/>
              <a:t>) When the query store limit is reached, query store changes the state from read-write to read-only.</a:t>
            </a:r>
          </a:p>
          <a:p>
            <a:endParaRPr lang="en-US" sz="3921" dirty="0"/>
          </a:p>
        </p:txBody>
      </p:sp>
    </p:spTree>
    <p:extLst>
      <p:ext uri="{BB962C8B-B14F-4D97-AF65-F5344CB8AC3E}">
        <p14:creationId xmlns:p14="http://schemas.microsoft.com/office/powerpoint/2010/main" val="77888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38259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Query Store Capture Mode </a:t>
            </a:r>
            <a:r>
              <a:rPr lang="en-US" sz="3600" dirty="0"/>
              <a:t>determines to capture all the queries (Default is </a:t>
            </a:r>
            <a:r>
              <a:rPr lang="en-US" sz="3600" b="1" dirty="0"/>
              <a:t>ALL</a:t>
            </a:r>
            <a:r>
              <a:rPr lang="en-US" sz="3600" dirty="0"/>
              <a:t>), or relevant queries based on execution count and resource consumption (</a:t>
            </a:r>
            <a:r>
              <a:rPr lang="en-US" sz="3600" b="1" dirty="0"/>
              <a:t>AUTO</a:t>
            </a:r>
            <a:r>
              <a:rPr lang="en-US" sz="3600" dirty="0"/>
              <a:t>) or stop capturing queries (</a:t>
            </a:r>
            <a:r>
              <a:rPr lang="en-US" sz="3600" b="1" dirty="0"/>
              <a:t>NONE</a:t>
            </a:r>
            <a:r>
              <a:rPr lang="en-US" sz="3600" dirty="0"/>
              <a:t>). SQL Server 2019 introduces an additional (</a:t>
            </a:r>
            <a:r>
              <a:rPr lang="en-US" sz="3600" b="1" dirty="0"/>
              <a:t>CUSTOM</a:t>
            </a:r>
            <a:r>
              <a:rPr lang="en-US" sz="3600" dirty="0"/>
              <a:t>) setting.</a:t>
            </a:r>
          </a:p>
        </p:txBody>
      </p:sp>
    </p:spTree>
    <p:extLst>
      <p:ext uri="{BB962C8B-B14F-4D97-AF65-F5344CB8AC3E}">
        <p14:creationId xmlns:p14="http://schemas.microsoft.com/office/powerpoint/2010/main" val="75967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4626343"/>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Size Based Cleanup Mode </a:t>
            </a:r>
            <a:r>
              <a:rPr lang="en-US" sz="3600" dirty="0"/>
              <a:t>determines whether the cleanup process will be automatically activated when the total amount of data gets close to the maximum size. (Default is </a:t>
            </a:r>
            <a:r>
              <a:rPr lang="en-US" sz="3600" b="1" dirty="0"/>
              <a:t>Auto</a:t>
            </a:r>
            <a:r>
              <a:rPr lang="en-US" sz="3600" dirty="0"/>
              <a:t>).</a:t>
            </a:r>
          </a:p>
          <a:p>
            <a:endParaRPr lang="en-US" sz="3921" dirty="0"/>
          </a:p>
        </p:txBody>
      </p:sp>
    </p:spTree>
    <p:extLst>
      <p:ext uri="{BB962C8B-B14F-4D97-AF65-F5344CB8AC3E}">
        <p14:creationId xmlns:p14="http://schemas.microsoft.com/office/powerpoint/2010/main" val="165166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4" y="4875724"/>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t>Stale Query Threshold (Days) </a:t>
            </a:r>
            <a:r>
              <a:rPr lang="en-US" sz="3921" dirty="0"/>
              <a:t>determines the number of days to retain data in the query store. (Default is </a:t>
            </a:r>
            <a:r>
              <a:rPr lang="en-US" sz="3921" b="1" dirty="0"/>
              <a:t>30 days </a:t>
            </a:r>
            <a:r>
              <a:rPr lang="en-US" sz="3921" dirty="0"/>
              <a:t>and Maximum is </a:t>
            </a:r>
            <a:r>
              <a:rPr lang="en-US" sz="3921" b="1" dirty="0"/>
              <a:t>367 days</a:t>
            </a:r>
            <a:r>
              <a:rPr lang="en-US" sz="3921" dirty="0"/>
              <a:t>).</a:t>
            </a:r>
          </a:p>
          <a:p>
            <a:endParaRPr lang="en-US" sz="3921" dirty="0"/>
          </a:p>
        </p:txBody>
      </p:sp>
    </p:spTree>
    <p:extLst>
      <p:ext uri="{BB962C8B-B14F-4D97-AF65-F5344CB8AC3E}">
        <p14:creationId xmlns:p14="http://schemas.microsoft.com/office/powerpoint/2010/main" val="120270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5132536"/>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Wait Statistics Capture Mode </a:t>
            </a:r>
            <a:r>
              <a:rPr lang="en-US" sz="3600" dirty="0"/>
              <a:t>is a new retention setting introduced in SQL Server 2017 that controls if Query Store captures wait statistics information. </a:t>
            </a:r>
          </a:p>
          <a:p>
            <a:pPr marL="0" indent="0">
              <a:buNone/>
            </a:pPr>
            <a:r>
              <a:rPr lang="en-US" sz="3600" dirty="0"/>
              <a:t>(Default = </a:t>
            </a:r>
            <a:r>
              <a:rPr lang="en-US" sz="3600" b="1" dirty="0"/>
              <a:t>ON</a:t>
            </a:r>
            <a:r>
              <a:rPr lang="en-US" sz="3600" dirty="0"/>
              <a:t>).</a:t>
            </a:r>
          </a:p>
        </p:txBody>
      </p:sp>
    </p:spTree>
    <p:extLst>
      <p:ext uri="{BB962C8B-B14F-4D97-AF65-F5344CB8AC3E}">
        <p14:creationId xmlns:p14="http://schemas.microsoft.com/office/powerpoint/2010/main" val="35137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endParaRPr lang="en-US" sz="3200" b="1" dirty="0"/>
          </a:p>
          <a:p>
            <a:pPr marL="0" indent="0">
              <a:buNone/>
            </a:pPr>
            <a:r>
              <a:rPr lang="en-US" sz="3200" dirty="0"/>
              <a:t>The value for the </a:t>
            </a:r>
            <a:r>
              <a:rPr lang="en-US" sz="3200" b="1" dirty="0"/>
              <a:t>EXECUTION COUNT </a:t>
            </a:r>
            <a:r>
              <a:rPr lang="en-US" sz="3200" dirty="0"/>
              <a:t>is the value a query must exceed within the Stale Threshold 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4413219"/>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5"/>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59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Stale Threshold </a:t>
            </a:r>
            <a:r>
              <a:rPr lang="en-US" sz="3200" dirty="0"/>
              <a:t>can be from 1 hour up to 7 days. This setting specifies the time given to exceed the values of the three other settings for a query to be captured.</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6716" y="4685692"/>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5" y="4635578"/>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368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ct logo microsoft">
            <a:extLst>
              <a:ext uri="{FF2B5EF4-FFF2-40B4-BE49-F238E27FC236}">
                <a16:creationId xmlns:a16="http://schemas.microsoft.com/office/drawing/2014/main" id="{C2C9CEA5-B428-4D62-B44C-540EA43C82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9036" y="5384894"/>
            <a:ext cx="1893551" cy="1034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16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695811" y="1716041"/>
            <a:ext cx="7974384" cy="2431435"/>
          </a:xfrm>
          <a:prstGeom prst="rect">
            <a:avLst/>
          </a:prstGeom>
          <a:noFill/>
        </p:spPr>
        <p:txBody>
          <a:bodyPr wrap="square" rtlCol="0">
            <a:spAutoFit/>
          </a:bodyPr>
          <a:lstStyle/>
          <a:p>
            <a:r>
              <a:rPr lang="en-US" sz="3200" u="sng" dirty="0">
                <a:solidFill>
                  <a:schemeClr val="bg1"/>
                </a:solidFill>
                <a:latin typeface="Arial" panose="020B0604020202020204" pitchFamily="34" charset="0"/>
                <a:cs typeface="Arial" panose="020B0604020202020204" pitchFamily="34" charset="0"/>
              </a:rPr>
              <a:t>John </a:t>
            </a:r>
            <a:r>
              <a:rPr lang="en-US" sz="3200" u="sng">
                <a:solidFill>
                  <a:schemeClr val="bg1"/>
                </a:solidFill>
                <a:latin typeface="Arial" panose="020B0604020202020204" pitchFamily="34" charset="0"/>
                <a:cs typeface="Arial" panose="020B0604020202020204" pitchFamily="34" charset="0"/>
              </a:rPr>
              <a:t>Deardurff </a:t>
            </a:r>
          </a:p>
          <a:p>
            <a:r>
              <a:rPr lang="en-US" sz="2400">
                <a:solidFill>
                  <a:schemeClr val="bg1"/>
                </a:solidFill>
                <a:latin typeface="Arial" panose="020B0604020202020204" pitchFamily="34" charset="0"/>
                <a:cs typeface="Arial" panose="020B0604020202020204" pitchFamily="34" charset="0"/>
              </a:rPr>
              <a:t>Customer </a:t>
            </a:r>
            <a:r>
              <a:rPr lang="en-US" sz="2400" dirty="0">
                <a:solidFill>
                  <a:schemeClr val="bg1"/>
                </a:solidFill>
                <a:latin typeface="Arial" panose="020B0604020202020204" pitchFamily="34" charset="0"/>
                <a:cs typeface="Arial" panose="020B0604020202020204" pitchFamily="34" charset="0"/>
              </a:rPr>
              <a:t>Engineer (Global Technical Team)</a:t>
            </a:r>
          </a:p>
          <a:p>
            <a:r>
              <a:rPr lang="en-US" sz="2400" dirty="0">
                <a:solidFill>
                  <a:schemeClr val="bg1"/>
                </a:solidFill>
                <a:latin typeface="Arial" panose="020B0604020202020204" pitchFamily="34" charset="0"/>
                <a:cs typeface="Arial" panose="020B0604020202020204" pitchFamily="34" charset="0"/>
              </a:rPr>
              <a:t>Microsoft Certified Trainer (Regional Lead)</a:t>
            </a:r>
          </a:p>
          <a:p>
            <a:r>
              <a:rPr lang="en-US" sz="2400" dirty="0">
                <a:solidFill>
                  <a:schemeClr val="bg1"/>
                </a:solidFill>
                <a:latin typeface="Arial" panose="020B0604020202020204" pitchFamily="34" charset="0"/>
                <a:cs typeface="Arial" panose="020B0604020202020204" pitchFamily="34" charset="0"/>
              </a:rPr>
              <a:t>MVP: Data Platform (2016 – 2018)</a:t>
            </a:r>
          </a:p>
          <a:p>
            <a:r>
              <a:rPr lang="en-US" sz="2400" dirty="0">
                <a:solidFill>
                  <a:schemeClr val="bg1"/>
                </a:solidFill>
                <a:latin typeface="Arial" panose="020B0604020202020204" pitchFamily="34" charset="0"/>
                <a:cs typeface="Arial" panose="020B0604020202020204" pitchFamily="34" charset="0"/>
              </a:rPr>
              <a:t>Twitter: @SQLMCT</a:t>
            </a:r>
          </a:p>
          <a:p>
            <a:r>
              <a:rPr lang="en-US" sz="2400" dirty="0">
                <a:solidFill>
                  <a:schemeClr val="bg1"/>
                </a:solidFill>
                <a:latin typeface="Arial" panose="020B0604020202020204" pitchFamily="34" charset="0"/>
                <a:cs typeface="Arial" panose="020B0604020202020204" pitchFamily="34" charset="0"/>
              </a:rPr>
              <a:t>Website: www.SQLMCT.com</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1053"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92CA7DD-2E11-4BC0-9805-1756F9E5E5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110"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0996"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5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Total Compile CPU Time (</a:t>
            </a:r>
            <a:r>
              <a:rPr lang="en-US" sz="3200" b="1" dirty="0" err="1"/>
              <a:t>ms</a:t>
            </a:r>
            <a:r>
              <a:rPr lang="en-US" sz="3200" b="1" dirty="0"/>
              <a:t>) </a:t>
            </a:r>
            <a:r>
              <a:rPr lang="en-US" sz="3200" dirty="0"/>
              <a:t>is the value in milliseconds that a query must exceed within the </a:t>
            </a:r>
            <a:r>
              <a:rPr lang="en-US" sz="3200" b="1" dirty="0"/>
              <a:t>Stale Threshold </a:t>
            </a:r>
            <a:r>
              <a:rPr lang="en-US" sz="3200" dirty="0"/>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15952" y="4981256"/>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879654"/>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310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Total Execution CPU Time (</a:t>
            </a:r>
            <a:r>
              <a:rPr lang="en-US" sz="3200" b="1" dirty="0" err="1"/>
              <a:t>ms</a:t>
            </a:r>
            <a:r>
              <a:rPr lang="en-US" sz="3200" b="1" dirty="0"/>
              <a:t>) </a:t>
            </a:r>
            <a:r>
              <a:rPr lang="en-US" sz="3200" dirty="0"/>
              <a:t>is the value in milliseconds that a query must exceed within the </a:t>
            </a:r>
            <a:r>
              <a:rPr lang="en-US" sz="3200" b="1" dirty="0"/>
              <a:t>Stale Threshold </a:t>
            </a:r>
            <a:r>
              <a:rPr lang="en-US" sz="3200" dirty="0"/>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526827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03627" y="5124031"/>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989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1143000"/>
          </a:xfrm>
        </p:spPr>
        <p:txBody>
          <a:bodyPr/>
          <a:lstStyle/>
          <a:p>
            <a:r>
              <a:rPr lang="en-US" dirty="0"/>
              <a:t>Purge Query 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t>Data can be manually purged from the Query Store.</a:t>
            </a:r>
          </a:p>
          <a:p>
            <a:endParaRPr lang="en-US" sz="3921" dirty="0"/>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21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18526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491665" y="3743843"/>
            <a:ext cx="6276531" cy="1793104"/>
          </a:xfrm>
        </p:spPr>
        <p:txBody>
          <a:bodyPr/>
          <a:lstStyle/>
          <a:p>
            <a:r>
              <a:rPr lang="en-US" dirty="0"/>
              <a:t>Lesson 3</a:t>
            </a:r>
            <a:br>
              <a:rPr lang="en-US" dirty="0"/>
            </a:br>
            <a:br>
              <a:rPr lang="en-US" dirty="0"/>
            </a:br>
            <a:r>
              <a:rPr lang="en-US" dirty="0"/>
              <a:t>Troubleshooting with</a:t>
            </a:r>
            <a:br>
              <a:rPr lang="en-US" dirty="0"/>
            </a:br>
            <a:r>
              <a:rPr lang="en-US" dirty="0"/>
              <a:t>Query Store Reports</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7265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6" name="Text Placeholder 4">
            <a:extLst>
              <a:ext uri="{FF2B5EF4-FFF2-40B4-BE49-F238E27FC236}">
                <a16:creationId xmlns:a16="http://schemas.microsoft.com/office/drawing/2014/main" id="{E017A7EE-A48E-438B-8D76-1AF8823F5C3E}"/>
              </a:ext>
            </a:extLst>
          </p:cNvPr>
          <p:cNvSpPr txBox="1">
            <a:spLocks/>
          </p:cNvSpPr>
          <p:nvPr/>
        </p:nvSpPr>
        <p:spPr>
          <a:xfrm>
            <a:off x="406721" y="11879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588"/>
              </a:spcAft>
              <a:buNone/>
            </a:pPr>
            <a:r>
              <a:rPr lang="en-GB" sz="3600" b="1" dirty="0"/>
              <a:t>Regressed Queries</a:t>
            </a:r>
            <a:r>
              <a:rPr lang="en-GB" sz="3600" dirty="0"/>
              <a:t>:</a:t>
            </a:r>
            <a:r>
              <a:rPr lang="en-GB" sz="3600" b="1" dirty="0"/>
              <a:t> </a:t>
            </a:r>
            <a:r>
              <a:rPr lang="en-GB" sz="3600" dirty="0"/>
              <a:t>Use this dashboard to review queries that might have regressed because of execution plan changes</a:t>
            </a:r>
          </a:p>
          <a:p>
            <a:endParaRPr lang="en-US" sz="3921" dirty="0"/>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51294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71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900405"/>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C1258D-94E7-401D-9140-E3879537D015}"/>
              </a:ext>
            </a:extLst>
          </p:cNvPr>
          <p:cNvSpPr txBox="1">
            <a:spLocks/>
          </p:cNvSpPr>
          <p:nvPr/>
        </p:nvSpPr>
        <p:spPr>
          <a:xfrm>
            <a:off x="429812" y="8834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588"/>
              </a:spcAft>
              <a:buNone/>
            </a:pPr>
            <a:r>
              <a:rPr lang="en-GB" sz="3600" b="1" dirty="0"/>
              <a:t>Overall Resource Consumption</a:t>
            </a:r>
            <a:r>
              <a:rPr lang="en-GB" sz="3600" dirty="0"/>
              <a:t>:</a:t>
            </a:r>
            <a:r>
              <a:rPr lang="en-GB" sz="3600" b="1" dirty="0"/>
              <a:t> </a:t>
            </a:r>
            <a:r>
              <a:rPr lang="en-GB" sz="3600" dirty="0"/>
              <a:t>Use this dashboard to visualize overall resource consumption during the last month in four charts: duration, execution count, CPU time, and logical reads</a:t>
            </a:r>
          </a:p>
          <a:p>
            <a:endParaRPr lang="en-US" sz="3921" dirty="0"/>
          </a:p>
        </p:txBody>
      </p:sp>
    </p:spTree>
    <p:extLst>
      <p:ext uri="{BB962C8B-B14F-4D97-AF65-F5344CB8AC3E}">
        <p14:creationId xmlns:p14="http://schemas.microsoft.com/office/powerpoint/2010/main" val="656044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42739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34C55DBC-70EA-47F3-9D08-460718F60209}"/>
              </a:ext>
            </a:extLst>
          </p:cNvPr>
          <p:cNvSpPr txBox="1">
            <a:spLocks/>
          </p:cNvSpPr>
          <p:nvPr/>
        </p:nvSpPr>
        <p:spPr>
          <a:xfrm>
            <a:off x="481109" y="91965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Top Resource Consuming Queries</a:t>
            </a:r>
            <a:r>
              <a:rPr lang="en-GB" sz="3600" dirty="0"/>
              <a:t>:</a:t>
            </a:r>
            <a:r>
              <a:rPr lang="en-GB" sz="3600" b="1" dirty="0"/>
              <a:t> </a:t>
            </a:r>
            <a:r>
              <a:rPr lang="en-GB" sz="3600" dirty="0"/>
              <a:t>Use this dashboard to review queries in the set of top 25 resource consumers during the last hour</a:t>
            </a:r>
          </a:p>
          <a:p>
            <a:endParaRPr lang="en-US" sz="3921" dirty="0"/>
          </a:p>
        </p:txBody>
      </p:sp>
    </p:spTree>
    <p:extLst>
      <p:ext uri="{BB962C8B-B14F-4D97-AF65-F5344CB8AC3E}">
        <p14:creationId xmlns:p14="http://schemas.microsoft.com/office/powerpoint/2010/main" val="13582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465840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70A457D-0A6A-45D8-9CF6-D11273FAEAB1}"/>
              </a:ext>
            </a:extLst>
          </p:cNvPr>
          <p:cNvSpPr txBox="1">
            <a:spLocks/>
          </p:cNvSpPr>
          <p:nvPr/>
        </p:nvSpPr>
        <p:spPr>
          <a:xfrm>
            <a:off x="327695" y="98606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Queries With Forced Plans</a:t>
            </a:r>
            <a:r>
              <a:rPr lang="en-GB" sz="3600" dirty="0"/>
              <a:t>:</a:t>
            </a:r>
            <a:r>
              <a:rPr lang="en-GB" sz="3600" b="1" dirty="0"/>
              <a:t> </a:t>
            </a:r>
            <a:r>
              <a:rPr lang="en-GB" sz="3600" dirty="0"/>
              <a:t>Used to isolate queries that have been given a forced plan. Requires SQL Server 2016 SP1 or later.</a:t>
            </a:r>
          </a:p>
          <a:p>
            <a:endParaRPr lang="en-US" sz="3921" dirty="0"/>
          </a:p>
        </p:txBody>
      </p:sp>
    </p:spTree>
    <p:extLst>
      <p:ext uri="{BB962C8B-B14F-4D97-AF65-F5344CB8AC3E}">
        <p14:creationId xmlns:p14="http://schemas.microsoft.com/office/powerpoint/2010/main" val="94998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50740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Queries With High Variation</a:t>
            </a:r>
            <a:r>
              <a:rPr lang="en-GB" sz="3600" dirty="0"/>
              <a:t>:</a:t>
            </a:r>
            <a:r>
              <a:rPr lang="en-GB" sz="3600" b="1" dirty="0"/>
              <a:t> </a:t>
            </a:r>
            <a:r>
              <a:rPr lang="en-GB" sz="3600" dirty="0"/>
              <a:t>Used to locate queries with high variation in query execution. Useful to locate queries with parameterization problems. Requires SQL Server 2016 SP1 or later.</a:t>
            </a:r>
          </a:p>
          <a:p>
            <a:endParaRPr lang="en-US" sz="3921" dirty="0"/>
          </a:p>
        </p:txBody>
      </p:sp>
    </p:spTree>
    <p:extLst>
      <p:ext uri="{BB962C8B-B14F-4D97-AF65-F5344CB8AC3E}">
        <p14:creationId xmlns:p14="http://schemas.microsoft.com/office/powerpoint/2010/main" val="408077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3550686870"/>
              </p:ext>
            </p:extLst>
          </p:nvPr>
        </p:nvGraphicFramePr>
        <p:xfrm>
          <a:off x="899288" y="1029960"/>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37860" y="5448114"/>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200" b="1" dirty="0"/>
              <a:t>Query Wait Statistics </a:t>
            </a:r>
            <a:r>
              <a:rPr lang="en-US" sz="3200" dirty="0"/>
              <a:t>shows a bar chart containing the top wait categories in the Query Store. Use the drop down at the top to select an aggregate criteria for the wait time: avg, max, min, std dev, and </a:t>
            </a:r>
            <a:r>
              <a:rPr lang="en-US" sz="3200" b="1" dirty="0"/>
              <a:t>total</a:t>
            </a:r>
            <a:r>
              <a:rPr lang="en-US" sz="3200" dirty="0"/>
              <a:t> (default). </a:t>
            </a:r>
            <a:r>
              <a:rPr lang="en-GB" sz="3200" dirty="0"/>
              <a:t>Requires SQL Server 2017.</a:t>
            </a:r>
          </a:p>
          <a:p>
            <a:endParaRPr lang="en-US" sz="3921" dirty="0"/>
          </a:p>
        </p:txBody>
      </p:sp>
    </p:spTree>
    <p:extLst>
      <p:ext uri="{BB962C8B-B14F-4D97-AF65-F5344CB8AC3E}">
        <p14:creationId xmlns:p14="http://schemas.microsoft.com/office/powerpoint/2010/main" val="176010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689161" y="5812950"/>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B30051-1443-4168-876F-6981B102E24C}"/>
              </a:ext>
            </a:extLst>
          </p:cNvPr>
          <p:cNvSpPr txBox="1">
            <a:spLocks/>
          </p:cNvSpPr>
          <p:nvPr/>
        </p:nvSpPr>
        <p:spPr>
          <a:xfrm>
            <a:off x="387823" y="113528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921" b="1" dirty="0"/>
              <a:t>Tracked Queries</a:t>
            </a:r>
            <a:r>
              <a:rPr lang="en-GB" sz="3921" dirty="0"/>
              <a:t>:</a:t>
            </a:r>
            <a:r>
              <a:rPr lang="en-GB" sz="3921" b="1" dirty="0"/>
              <a:t> </a:t>
            </a:r>
            <a:r>
              <a:rPr lang="en-GB" sz="3921" dirty="0"/>
              <a:t>Use this dashboard to monitor the execution plans and regression of a specify query</a:t>
            </a:r>
            <a:endParaRPr lang="en-US" sz="3921" dirty="0"/>
          </a:p>
        </p:txBody>
      </p:sp>
    </p:spTree>
    <p:extLst>
      <p:ext uri="{BB962C8B-B14F-4D97-AF65-F5344CB8AC3E}">
        <p14:creationId xmlns:p14="http://schemas.microsoft.com/office/powerpoint/2010/main" val="48489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899537"/>
          </a:xfrm>
        </p:spPr>
        <p:txBody>
          <a:bodyPr/>
          <a:lstStyle/>
          <a:p>
            <a:r>
              <a:rPr lang="en-GB" dirty="0"/>
              <a:t>Establishing a Baseline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91844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899537"/>
          </a:xfrm>
        </p:spPr>
        <p:txBody>
          <a:bodyPr/>
          <a:lstStyle/>
          <a:p>
            <a:r>
              <a:rPr lang="en-GB" dirty="0"/>
              <a:t>Force 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05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899537"/>
          </a:xfrm>
        </p:spPr>
        <p:txBody>
          <a:bodyPr/>
          <a:lstStyle/>
          <a:p>
            <a:r>
              <a:rPr lang="en-GB" dirty="0"/>
              <a:t>Plan Compare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08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582008" y="3543241"/>
            <a:ext cx="6276531" cy="1793104"/>
          </a:xfrm>
        </p:spPr>
        <p:txBody>
          <a:bodyPr/>
          <a:lstStyle/>
          <a:p>
            <a:r>
              <a:rPr lang="en-US" dirty="0"/>
              <a:t>Lesson 4</a:t>
            </a:r>
            <a:br>
              <a:rPr lang="en-US" dirty="0"/>
            </a:br>
            <a:br>
              <a:rPr lang="en-US" dirty="0"/>
            </a:br>
            <a:r>
              <a:rPr lang="en-US" dirty="0"/>
              <a:t>Query Store</a:t>
            </a:r>
            <a:br>
              <a:rPr lang="en-US" dirty="0"/>
            </a:br>
            <a:r>
              <a:rPr lang="en-US" dirty="0"/>
              <a:t>Catalog Views</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2783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nvGraphicFramePr>
        <p:xfrm>
          <a:off x="230728" y="876021"/>
          <a:ext cx="11730543" cy="5340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Query Store contains three stores</a:t>
            </a:r>
          </a:p>
        </p:txBody>
      </p:sp>
    </p:spTree>
    <p:extLst>
      <p:ext uri="{BB962C8B-B14F-4D97-AF65-F5344CB8AC3E}">
        <p14:creationId xmlns:p14="http://schemas.microsoft.com/office/powerpoint/2010/main" val="2367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1143000"/>
          </a:xfrm>
        </p:spPr>
        <p:txBody>
          <a:bodyPr/>
          <a:lstStyle/>
          <a:p>
            <a:r>
              <a:rPr lang="en-US" dirty="0"/>
              <a:t>Query Store Catalog Views</a:t>
            </a:r>
          </a:p>
        </p:txBody>
      </p:sp>
      <p:sp>
        <p:nvSpPr>
          <p:cNvPr id="6" name="Text Placeholder 5">
            <a:extLst>
              <a:ext uri="{FF2B5EF4-FFF2-40B4-BE49-F238E27FC236}">
                <a16:creationId xmlns:a16="http://schemas.microsoft.com/office/drawing/2014/main" id="{FF67417E-364F-4836-BFAA-FDF890FD8508}"/>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pic>
        <p:nvPicPr>
          <p:cNvPr id="8" name="Picture 7" descr="A screenshot of a social media post&#10;&#10;Description automatically generated">
            <a:extLst>
              <a:ext uri="{FF2B5EF4-FFF2-40B4-BE49-F238E27FC236}">
                <a16:creationId xmlns:a16="http://schemas.microsoft.com/office/drawing/2014/main" id="{DDBDBE01-75AC-432F-8E9F-1F20B93A3D41}"/>
              </a:ext>
            </a:extLst>
          </p:cNvPr>
          <p:cNvPicPr>
            <a:picLocks noChangeAspect="1"/>
          </p:cNvPicPr>
          <p:nvPr/>
        </p:nvPicPr>
        <p:blipFill>
          <a:blip r:embed="rId2"/>
          <a:stretch>
            <a:fillRect/>
          </a:stretch>
        </p:blipFill>
        <p:spPr>
          <a:xfrm>
            <a:off x="372515" y="851800"/>
            <a:ext cx="11491594" cy="5384184"/>
          </a:xfrm>
          <a:prstGeom prst="rect">
            <a:avLst/>
          </a:prstGeom>
        </p:spPr>
      </p:pic>
      <p:sp>
        <p:nvSpPr>
          <p:cNvPr id="9" name="TextBox 8">
            <a:extLst>
              <a:ext uri="{FF2B5EF4-FFF2-40B4-BE49-F238E27FC236}">
                <a16:creationId xmlns:a16="http://schemas.microsoft.com/office/drawing/2014/main" id="{AC509586-0023-4716-8FC1-C789E9F29B83}"/>
              </a:ext>
            </a:extLst>
          </p:cNvPr>
          <p:cNvSpPr txBox="1"/>
          <p:nvPr/>
        </p:nvSpPr>
        <p:spPr>
          <a:xfrm>
            <a:off x="440273" y="4668199"/>
            <a:ext cx="3855933" cy="615522"/>
          </a:xfrm>
          <a:prstGeom prst="rect">
            <a:avLst/>
          </a:prstGeom>
          <a:solidFill>
            <a:srgbClr val="FFC000"/>
          </a:solidFill>
        </p:spPr>
        <p:txBody>
          <a:bodyPr wrap="square" lIns="179285" tIns="143428" rIns="179285" bIns="143428" rtlCol="0">
            <a:spAutoFit/>
          </a:bodyPr>
          <a:lstStyle/>
          <a:p>
            <a:pPr algn="ctr">
              <a:lnSpc>
                <a:spcPct val="90000"/>
              </a:lnSpc>
              <a:spcAft>
                <a:spcPts val="588"/>
              </a:spcAft>
            </a:pPr>
            <a:r>
              <a:rPr lang="en-US" sz="2353" dirty="0">
                <a:solidFill>
                  <a:schemeClr val="bg1"/>
                </a:solidFill>
              </a:rPr>
              <a:t>Compile Time Information</a:t>
            </a:r>
          </a:p>
        </p:txBody>
      </p:sp>
      <p:sp>
        <p:nvSpPr>
          <p:cNvPr id="10" name="TextBox 9">
            <a:extLst>
              <a:ext uri="{FF2B5EF4-FFF2-40B4-BE49-F238E27FC236}">
                <a16:creationId xmlns:a16="http://schemas.microsoft.com/office/drawing/2014/main" id="{68E2302A-3837-4C59-889E-EE6619C7304F}"/>
              </a:ext>
            </a:extLst>
          </p:cNvPr>
          <p:cNvSpPr txBox="1"/>
          <p:nvPr/>
        </p:nvSpPr>
        <p:spPr>
          <a:xfrm>
            <a:off x="440272" y="3814377"/>
            <a:ext cx="3855933" cy="615522"/>
          </a:xfrm>
          <a:prstGeom prst="rect">
            <a:avLst/>
          </a:prstGeom>
          <a:solidFill>
            <a:srgbClr val="0070C0"/>
          </a:solidFill>
        </p:spPr>
        <p:txBody>
          <a:bodyPr wrap="square" lIns="179285" tIns="143428" rIns="179285" bIns="143428" rtlCol="0">
            <a:spAutoFit/>
          </a:bodyPr>
          <a:lstStyle/>
          <a:p>
            <a:pPr algn="ctr">
              <a:lnSpc>
                <a:spcPct val="90000"/>
              </a:lnSpc>
              <a:spcAft>
                <a:spcPts val="588"/>
              </a:spcAft>
            </a:pPr>
            <a:r>
              <a:rPr lang="en-US" sz="2353" dirty="0">
                <a:solidFill>
                  <a:schemeClr val="bg1"/>
                </a:solidFill>
              </a:rPr>
              <a:t>Query Store Information</a:t>
            </a:r>
          </a:p>
        </p:txBody>
      </p:sp>
    </p:spTree>
    <p:extLst>
      <p:ext uri="{BB962C8B-B14F-4D97-AF65-F5344CB8AC3E}">
        <p14:creationId xmlns:p14="http://schemas.microsoft.com/office/powerpoint/2010/main" val="2233886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sys.query_store_query_text</a:t>
            </a:r>
            <a:endParaRPr lang="en-US" dirty="0"/>
          </a:p>
        </p:txBody>
      </p:sp>
      <p:sp>
        <p:nvSpPr>
          <p:cNvPr id="11" name="Text Placeholder 5">
            <a:extLst>
              <a:ext uri="{FF2B5EF4-FFF2-40B4-BE49-F238E27FC236}">
                <a16:creationId xmlns:a16="http://schemas.microsoft.com/office/drawing/2014/main" id="{3328367A-56E1-4572-BC77-63AC4C3816D2}"/>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2" name="Text Placeholder 4">
            <a:extLst>
              <a:ext uri="{FF2B5EF4-FFF2-40B4-BE49-F238E27FC236}">
                <a16:creationId xmlns:a16="http://schemas.microsoft.com/office/drawing/2014/main" id="{92B92574-FE27-4C02-A310-C8301AE07257}"/>
              </a:ext>
            </a:extLst>
          </p:cNvPr>
          <p:cNvSpPr txBox="1">
            <a:spLocks/>
          </p:cNvSpPr>
          <p:nvPr/>
        </p:nvSpPr>
        <p:spPr>
          <a:xfrm>
            <a:off x="5760581" y="1553176"/>
            <a:ext cx="5813186"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unique query text that is executed against the database. </a:t>
            </a:r>
          </a:p>
          <a:p>
            <a:pPr marL="0" indent="0">
              <a:buNone/>
            </a:pPr>
            <a:endParaRPr lang="en-US" sz="3600" dirty="0"/>
          </a:p>
          <a:p>
            <a:pPr marL="0" indent="0">
              <a:buNone/>
            </a:pPr>
            <a:r>
              <a:rPr lang="en-US" sz="3600" dirty="0"/>
              <a:t>Every statement in a batch generates a separate query text entry.</a:t>
            </a:r>
          </a:p>
          <a:p>
            <a:endParaRPr lang="en-US" sz="3921" dirty="0"/>
          </a:p>
        </p:txBody>
      </p:sp>
      <p:pic>
        <p:nvPicPr>
          <p:cNvPr id="13" name="Picture 12">
            <a:extLst>
              <a:ext uri="{FF2B5EF4-FFF2-40B4-BE49-F238E27FC236}">
                <a16:creationId xmlns:a16="http://schemas.microsoft.com/office/drawing/2014/main" id="{6EB15E30-922B-4D2D-BE69-A1C82165D50F}"/>
              </a:ext>
            </a:extLst>
          </p:cNvPr>
          <p:cNvPicPr>
            <a:picLocks noChangeAspect="1"/>
          </p:cNvPicPr>
          <p:nvPr/>
        </p:nvPicPr>
        <p:blipFill>
          <a:blip r:embed="rId2"/>
          <a:stretch>
            <a:fillRect/>
          </a:stretch>
        </p:blipFill>
        <p:spPr>
          <a:xfrm>
            <a:off x="355572" y="2443595"/>
            <a:ext cx="5317472" cy="1970811"/>
          </a:xfrm>
          <a:prstGeom prst="rect">
            <a:avLst/>
          </a:prstGeom>
        </p:spPr>
      </p:pic>
    </p:spTree>
    <p:extLst>
      <p:ext uri="{BB962C8B-B14F-4D97-AF65-F5344CB8AC3E}">
        <p14:creationId xmlns:p14="http://schemas.microsoft.com/office/powerpoint/2010/main" val="1491525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614912" y="3628389"/>
            <a:ext cx="6276531" cy="1793104"/>
          </a:xfrm>
        </p:spPr>
        <p:txBody>
          <a:bodyPr/>
          <a:lstStyle/>
          <a:p>
            <a:r>
              <a:rPr lang="en-US" dirty="0"/>
              <a:t>Lesson 1</a:t>
            </a:r>
            <a:br>
              <a:rPr lang="en-US" dirty="0"/>
            </a:br>
            <a:br>
              <a:rPr lang="en-US" dirty="0"/>
            </a:br>
            <a:r>
              <a:rPr lang="en-US" dirty="0"/>
              <a:t>Introduction to the </a:t>
            </a:r>
            <a:br>
              <a:rPr lang="en-US" dirty="0"/>
            </a:br>
            <a:r>
              <a:rPr lang="en-US" dirty="0"/>
              <a:t>Query Store</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4103587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sys.query_store_query</a:t>
            </a:r>
            <a:endParaRPr lang="en-US" dirty="0"/>
          </a:p>
        </p:txBody>
      </p:sp>
      <p:sp>
        <p:nvSpPr>
          <p:cNvPr id="11" name="Text Placeholder 5">
            <a:extLst>
              <a:ext uri="{FF2B5EF4-FFF2-40B4-BE49-F238E27FC236}">
                <a16:creationId xmlns:a16="http://schemas.microsoft.com/office/drawing/2014/main" id="{3328367A-56E1-4572-BC77-63AC4C3816D2}"/>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9" name="Text Placeholder 4">
            <a:extLst>
              <a:ext uri="{FF2B5EF4-FFF2-40B4-BE49-F238E27FC236}">
                <a16:creationId xmlns:a16="http://schemas.microsoft.com/office/drawing/2014/main" id="{6E0A332F-AEA7-4C34-BD53-C32F80194A51}"/>
              </a:ext>
            </a:extLst>
          </p:cNvPr>
          <p:cNvSpPr txBox="1">
            <a:spLocks/>
          </p:cNvSpPr>
          <p:nvPr/>
        </p:nvSpPr>
        <p:spPr>
          <a:xfrm>
            <a:off x="5995700" y="846138"/>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query entries that are tracked and forced separately in the Query Store. </a:t>
            </a:r>
          </a:p>
          <a:p>
            <a:pPr marL="0" indent="0">
              <a:buNone/>
            </a:pPr>
            <a:endParaRPr lang="en-US" sz="3600" dirty="0"/>
          </a:p>
          <a:p>
            <a:pPr marL="0" indent="0">
              <a:buNone/>
            </a:pPr>
            <a:r>
              <a:rPr lang="en-US" sz="3600" dirty="0"/>
              <a:t>A single query text can produce multiple query entries that are executed under different context settings.</a:t>
            </a:r>
          </a:p>
          <a:p>
            <a:endParaRPr lang="en-US" sz="3921" dirty="0"/>
          </a:p>
        </p:txBody>
      </p:sp>
      <p:pic>
        <p:nvPicPr>
          <p:cNvPr id="10" name="Picture 9">
            <a:extLst>
              <a:ext uri="{FF2B5EF4-FFF2-40B4-BE49-F238E27FC236}">
                <a16:creationId xmlns:a16="http://schemas.microsoft.com/office/drawing/2014/main" id="{BCF1A495-94AD-4D25-9033-A8E4C080BB58}"/>
              </a:ext>
            </a:extLst>
          </p:cNvPr>
          <p:cNvPicPr>
            <a:picLocks noChangeAspect="1"/>
          </p:cNvPicPr>
          <p:nvPr/>
        </p:nvPicPr>
        <p:blipFill>
          <a:blip r:embed="rId2"/>
          <a:stretch>
            <a:fillRect/>
          </a:stretch>
        </p:blipFill>
        <p:spPr>
          <a:xfrm>
            <a:off x="681922" y="962316"/>
            <a:ext cx="4231182" cy="5327672"/>
          </a:xfrm>
          <a:prstGeom prst="rect">
            <a:avLst/>
          </a:prstGeom>
        </p:spPr>
      </p:pic>
    </p:spTree>
    <p:extLst>
      <p:ext uri="{BB962C8B-B14F-4D97-AF65-F5344CB8AC3E}">
        <p14:creationId xmlns:p14="http://schemas.microsoft.com/office/powerpoint/2010/main" val="195137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sys.query_store_plan</a:t>
            </a:r>
            <a:endParaRPr lang="en-US" dirty="0"/>
          </a:p>
        </p:txBody>
      </p:sp>
      <p:sp>
        <p:nvSpPr>
          <p:cNvPr id="8" name="Text Placeholder 4">
            <a:extLst>
              <a:ext uri="{FF2B5EF4-FFF2-40B4-BE49-F238E27FC236}">
                <a16:creationId xmlns:a16="http://schemas.microsoft.com/office/drawing/2014/main" id="{753C8EC8-544C-46BB-B7D2-C947E79EF36C}"/>
              </a:ext>
            </a:extLst>
          </p:cNvPr>
          <p:cNvSpPr txBox="1">
            <a:spLocks/>
          </p:cNvSpPr>
          <p:nvPr/>
        </p:nvSpPr>
        <p:spPr>
          <a:xfrm>
            <a:off x="6165506" y="2323191"/>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estimated plan for the query with the compile time statistics. </a:t>
            </a:r>
          </a:p>
          <a:p>
            <a:endParaRPr lang="en-US" sz="3921" dirty="0"/>
          </a:p>
        </p:txBody>
      </p:sp>
      <p:pic>
        <p:nvPicPr>
          <p:cNvPr id="12" name="Picture 11">
            <a:extLst>
              <a:ext uri="{FF2B5EF4-FFF2-40B4-BE49-F238E27FC236}">
                <a16:creationId xmlns:a16="http://schemas.microsoft.com/office/drawing/2014/main" id="{9E64DB9A-7FF2-4124-8287-2FC5181BB758}"/>
              </a:ext>
            </a:extLst>
          </p:cNvPr>
          <p:cNvPicPr>
            <a:picLocks noChangeAspect="1"/>
          </p:cNvPicPr>
          <p:nvPr/>
        </p:nvPicPr>
        <p:blipFill>
          <a:blip r:embed="rId2"/>
          <a:stretch>
            <a:fillRect/>
          </a:stretch>
        </p:blipFill>
        <p:spPr>
          <a:xfrm>
            <a:off x="792153" y="957148"/>
            <a:ext cx="4668879" cy="5257158"/>
          </a:xfrm>
          <a:prstGeom prst="rect">
            <a:avLst/>
          </a:prstGeom>
        </p:spPr>
      </p:pic>
    </p:spTree>
    <p:extLst>
      <p:ext uri="{BB962C8B-B14F-4D97-AF65-F5344CB8AC3E}">
        <p14:creationId xmlns:p14="http://schemas.microsoft.com/office/powerpoint/2010/main" val="1292479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sys.query_context_settings</a:t>
            </a:r>
            <a:endParaRPr lang="en-US" dirty="0"/>
          </a:p>
        </p:txBody>
      </p:sp>
      <p:sp>
        <p:nvSpPr>
          <p:cNvPr id="6" name="Text Placeholder 4">
            <a:extLst>
              <a:ext uri="{FF2B5EF4-FFF2-40B4-BE49-F238E27FC236}">
                <a16:creationId xmlns:a16="http://schemas.microsoft.com/office/drawing/2014/main" id="{D1955160-4EFE-4547-89B5-53A323B832FD}"/>
              </a:ext>
            </a:extLst>
          </p:cNvPr>
          <p:cNvSpPr txBox="1">
            <a:spLocks/>
          </p:cNvSpPr>
          <p:nvPr/>
        </p:nvSpPr>
        <p:spPr>
          <a:xfrm>
            <a:off x="6010966" y="1855331"/>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unique combinations of settings that affect a plan under which queries are executed. </a:t>
            </a:r>
          </a:p>
          <a:p>
            <a:endParaRPr lang="en-US" sz="3921" dirty="0"/>
          </a:p>
        </p:txBody>
      </p:sp>
      <p:pic>
        <p:nvPicPr>
          <p:cNvPr id="7" name="Picture 6">
            <a:extLst>
              <a:ext uri="{FF2B5EF4-FFF2-40B4-BE49-F238E27FC236}">
                <a16:creationId xmlns:a16="http://schemas.microsoft.com/office/drawing/2014/main" id="{1885E826-D58A-4CE7-A817-04EC649F5ED7}"/>
              </a:ext>
            </a:extLst>
          </p:cNvPr>
          <p:cNvPicPr>
            <a:picLocks noChangeAspect="1"/>
          </p:cNvPicPr>
          <p:nvPr/>
        </p:nvPicPr>
        <p:blipFill>
          <a:blip r:embed="rId2"/>
          <a:stretch>
            <a:fillRect/>
          </a:stretch>
        </p:blipFill>
        <p:spPr>
          <a:xfrm>
            <a:off x="941557" y="1687418"/>
            <a:ext cx="4559979" cy="3483164"/>
          </a:xfrm>
          <a:prstGeom prst="rect">
            <a:avLst/>
          </a:prstGeom>
        </p:spPr>
      </p:pic>
    </p:spTree>
    <p:extLst>
      <p:ext uri="{BB962C8B-B14F-4D97-AF65-F5344CB8AC3E}">
        <p14:creationId xmlns:p14="http://schemas.microsoft.com/office/powerpoint/2010/main" val="216015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sys.query_store_runtime_stats</a:t>
            </a:r>
            <a:endParaRPr lang="en-US" dirty="0"/>
          </a:p>
        </p:txBody>
      </p:sp>
      <p:sp>
        <p:nvSpPr>
          <p:cNvPr id="8" name="Text Placeholder 4">
            <a:extLst>
              <a:ext uri="{FF2B5EF4-FFF2-40B4-BE49-F238E27FC236}">
                <a16:creationId xmlns:a16="http://schemas.microsoft.com/office/drawing/2014/main" id="{99B8E8BB-EA3A-454B-A3C9-F36F2C90194C}"/>
              </a:ext>
            </a:extLst>
          </p:cNvPr>
          <p:cNvSpPr txBox="1">
            <a:spLocks/>
          </p:cNvSpPr>
          <p:nvPr/>
        </p:nvSpPr>
        <p:spPr>
          <a:xfrm>
            <a:off x="6005878" y="1157624"/>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Aggregated runtime statistics for executed plans.</a:t>
            </a:r>
          </a:p>
          <a:p>
            <a:pPr marL="0" indent="0">
              <a:buNone/>
            </a:pPr>
            <a:endParaRPr lang="en-US" sz="3600" dirty="0"/>
          </a:p>
          <a:p>
            <a:pPr marL="0" indent="0">
              <a:buNone/>
            </a:pPr>
            <a:r>
              <a:rPr lang="en-US" sz="3600" dirty="0"/>
              <a:t>Metrics are expressed  in the form of Four statistic functions. (Average, Minimum, Maximum, and Standard Deviation).</a:t>
            </a:r>
          </a:p>
          <a:p>
            <a:endParaRPr lang="en-US" sz="3921" dirty="0"/>
          </a:p>
        </p:txBody>
      </p:sp>
      <p:pic>
        <p:nvPicPr>
          <p:cNvPr id="9" name="Picture 8">
            <a:extLst>
              <a:ext uri="{FF2B5EF4-FFF2-40B4-BE49-F238E27FC236}">
                <a16:creationId xmlns:a16="http://schemas.microsoft.com/office/drawing/2014/main" id="{AB2FA437-1784-48ED-B5C8-65A0D185E7A2}"/>
              </a:ext>
            </a:extLst>
          </p:cNvPr>
          <p:cNvPicPr>
            <a:picLocks noChangeAspect="1"/>
          </p:cNvPicPr>
          <p:nvPr/>
        </p:nvPicPr>
        <p:blipFill>
          <a:blip r:embed="rId2"/>
          <a:stretch>
            <a:fillRect/>
          </a:stretch>
        </p:blipFill>
        <p:spPr>
          <a:xfrm>
            <a:off x="1006923" y="993746"/>
            <a:ext cx="4351395" cy="5294509"/>
          </a:xfrm>
          <a:prstGeom prst="rect">
            <a:avLst/>
          </a:prstGeom>
        </p:spPr>
      </p:pic>
    </p:spTree>
    <p:extLst>
      <p:ext uri="{BB962C8B-B14F-4D97-AF65-F5344CB8AC3E}">
        <p14:creationId xmlns:p14="http://schemas.microsoft.com/office/powerpoint/2010/main" val="220678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sys.query_store_runtime_stats_interval</a:t>
            </a:r>
            <a:endParaRPr lang="en-US" dirty="0"/>
          </a:p>
        </p:txBody>
      </p:sp>
      <p:sp>
        <p:nvSpPr>
          <p:cNvPr id="10" name="Text Placeholder 4">
            <a:extLst>
              <a:ext uri="{FF2B5EF4-FFF2-40B4-BE49-F238E27FC236}">
                <a16:creationId xmlns:a16="http://schemas.microsoft.com/office/drawing/2014/main" id="{352399AE-18B4-4472-BB87-6CF0F06AADF8}"/>
              </a:ext>
            </a:extLst>
          </p:cNvPr>
          <p:cNvSpPr txBox="1">
            <a:spLocks/>
          </p:cNvSpPr>
          <p:nvPr/>
        </p:nvSpPr>
        <p:spPr>
          <a:xfrm>
            <a:off x="5957368" y="1418169"/>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Query Store divides time into automatically generated time windows (intervals) and stores aggregated statistics on that interval for every executed plan.</a:t>
            </a:r>
          </a:p>
          <a:p>
            <a:endParaRPr lang="en-US" sz="3921" dirty="0"/>
          </a:p>
        </p:txBody>
      </p:sp>
      <p:pic>
        <p:nvPicPr>
          <p:cNvPr id="11" name="Picture 10">
            <a:extLst>
              <a:ext uri="{FF2B5EF4-FFF2-40B4-BE49-F238E27FC236}">
                <a16:creationId xmlns:a16="http://schemas.microsoft.com/office/drawing/2014/main" id="{75023B6D-51D5-44AB-80A9-7581D13E1BE7}"/>
              </a:ext>
            </a:extLst>
          </p:cNvPr>
          <p:cNvPicPr>
            <a:picLocks noChangeAspect="1"/>
          </p:cNvPicPr>
          <p:nvPr/>
        </p:nvPicPr>
        <p:blipFill>
          <a:blip r:embed="rId2"/>
          <a:stretch>
            <a:fillRect/>
          </a:stretch>
        </p:blipFill>
        <p:spPr>
          <a:xfrm>
            <a:off x="549418" y="2618328"/>
            <a:ext cx="5052016" cy="1621345"/>
          </a:xfrm>
          <a:prstGeom prst="rect">
            <a:avLst/>
          </a:prstGeom>
        </p:spPr>
      </p:pic>
    </p:spTree>
    <p:extLst>
      <p:ext uri="{BB962C8B-B14F-4D97-AF65-F5344CB8AC3E}">
        <p14:creationId xmlns:p14="http://schemas.microsoft.com/office/powerpoint/2010/main" val="225967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sys.query_store_plan_wait_stats</a:t>
            </a:r>
            <a:endParaRPr lang="en-US" dirty="0"/>
          </a:p>
        </p:txBody>
      </p:sp>
      <p:sp>
        <p:nvSpPr>
          <p:cNvPr id="8" name="Text Placeholder 5">
            <a:extLst>
              <a:ext uri="{FF2B5EF4-FFF2-40B4-BE49-F238E27FC236}">
                <a16:creationId xmlns:a16="http://schemas.microsoft.com/office/drawing/2014/main" id="{0BF696B8-3DB8-449E-9C3A-43BEF6162B40}"/>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2" name="Text Placeholder 4">
            <a:extLst>
              <a:ext uri="{FF2B5EF4-FFF2-40B4-BE49-F238E27FC236}">
                <a16:creationId xmlns:a16="http://schemas.microsoft.com/office/drawing/2014/main" id="{1343BBE7-4093-4FC3-B755-AC7BC27BC8CF}"/>
              </a:ext>
            </a:extLst>
          </p:cNvPr>
          <p:cNvSpPr txBox="1">
            <a:spLocks/>
          </p:cNvSpPr>
          <p:nvPr/>
        </p:nvSpPr>
        <p:spPr>
          <a:xfrm>
            <a:off x="5821371" y="1203504"/>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wait category information for past runtime statistics interval.</a:t>
            </a:r>
          </a:p>
          <a:p>
            <a:pPr marL="0" indent="0">
              <a:buNone/>
            </a:pPr>
            <a:endParaRPr lang="en-US" sz="3600" dirty="0"/>
          </a:p>
          <a:p>
            <a:pPr marL="0" indent="0">
              <a:buNone/>
            </a:pPr>
            <a:r>
              <a:rPr lang="en-US" sz="3600" dirty="0"/>
              <a:t>Wait types are categorized and then wait time is aggregated across those wait categories.</a:t>
            </a:r>
          </a:p>
          <a:p>
            <a:endParaRPr lang="en-US" sz="3921" dirty="0"/>
          </a:p>
        </p:txBody>
      </p:sp>
      <p:pic>
        <p:nvPicPr>
          <p:cNvPr id="13" name="Picture 12">
            <a:extLst>
              <a:ext uri="{FF2B5EF4-FFF2-40B4-BE49-F238E27FC236}">
                <a16:creationId xmlns:a16="http://schemas.microsoft.com/office/drawing/2014/main" id="{23BB49ED-0B79-4C28-8F0A-CD4C3A551740}"/>
              </a:ext>
            </a:extLst>
          </p:cNvPr>
          <p:cNvPicPr>
            <a:picLocks noChangeAspect="1"/>
          </p:cNvPicPr>
          <p:nvPr/>
        </p:nvPicPr>
        <p:blipFill>
          <a:blip r:embed="rId2"/>
          <a:stretch>
            <a:fillRect/>
          </a:stretch>
        </p:blipFill>
        <p:spPr>
          <a:xfrm>
            <a:off x="706938" y="1751834"/>
            <a:ext cx="4695933" cy="3347206"/>
          </a:xfrm>
          <a:prstGeom prst="rect">
            <a:avLst/>
          </a:prstGeom>
        </p:spPr>
      </p:pic>
    </p:spTree>
    <p:extLst>
      <p:ext uri="{BB962C8B-B14F-4D97-AF65-F5344CB8AC3E}">
        <p14:creationId xmlns:p14="http://schemas.microsoft.com/office/powerpoint/2010/main" val="17288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1143000"/>
          </a:xfrm>
        </p:spPr>
        <p:txBody>
          <a:bodyPr/>
          <a:lstStyle/>
          <a:p>
            <a:r>
              <a:rPr lang="en-US" dirty="0"/>
              <a:t>Using Query Store Catalog Views</a:t>
            </a:r>
          </a:p>
        </p:txBody>
      </p:sp>
      <p:sp>
        <p:nvSpPr>
          <p:cNvPr id="8" name="Text Placeholder 5">
            <a:extLst>
              <a:ext uri="{FF2B5EF4-FFF2-40B4-BE49-F238E27FC236}">
                <a16:creationId xmlns:a16="http://schemas.microsoft.com/office/drawing/2014/main" id="{0BF696B8-3DB8-449E-9C3A-43BEF6162B40}"/>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Finding the TOP 10 most frequently executed SQL Server Queries in the Query Store.</a:t>
            </a:r>
          </a:p>
        </p:txBody>
      </p:sp>
      <p:pic>
        <p:nvPicPr>
          <p:cNvPr id="11" name="Picture 10">
            <a:extLst>
              <a:ext uri="{FF2B5EF4-FFF2-40B4-BE49-F238E27FC236}">
                <a16:creationId xmlns:a16="http://schemas.microsoft.com/office/drawing/2014/main" id="{16EB5F67-35E7-4C1E-904A-95FD24D5FD34}"/>
              </a:ext>
            </a:extLst>
          </p:cNvPr>
          <p:cNvPicPr>
            <a:picLocks noChangeAspect="1"/>
          </p:cNvPicPr>
          <p:nvPr/>
        </p:nvPicPr>
        <p:blipFill>
          <a:blip r:embed="rId2"/>
          <a:stretch>
            <a:fillRect/>
          </a:stretch>
        </p:blipFill>
        <p:spPr>
          <a:xfrm>
            <a:off x="3028319" y="2135137"/>
            <a:ext cx="6349676" cy="4092534"/>
          </a:xfrm>
          <a:prstGeom prst="rect">
            <a:avLst/>
          </a:prstGeom>
          <a:ln w="38100">
            <a:solidFill>
              <a:schemeClr val="accent4">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3147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79129" y="1125128"/>
            <a:ext cx="5826760" cy="5161541"/>
          </a:xfrm>
        </p:spPr>
        <p:txBody>
          <a:bodyPr/>
          <a:lstStyle/>
          <a:p>
            <a:pPr>
              <a:spcBef>
                <a:spcPts val="0"/>
              </a:spcBef>
            </a:pPr>
            <a:r>
              <a:rPr lang="en-US" sz="2353" dirty="0">
                <a:solidFill>
                  <a:schemeClr val="tx1"/>
                </a:solidFill>
              </a:rPr>
              <a:t>Query Store is set at the database level</a:t>
            </a:r>
          </a:p>
          <a:p>
            <a:pPr>
              <a:spcBef>
                <a:spcPts val="0"/>
              </a:spcBef>
            </a:pPr>
            <a:endParaRPr lang="en-US" sz="2353" dirty="0">
              <a:solidFill>
                <a:schemeClr val="tx1"/>
              </a:solidFill>
            </a:endParaRPr>
          </a:p>
          <a:p>
            <a:pPr>
              <a:spcBef>
                <a:spcPts val="0"/>
              </a:spcBef>
            </a:pPr>
            <a:r>
              <a:rPr lang="en-US" sz="2353" dirty="0">
                <a:solidFill>
                  <a:schemeClr val="tx1"/>
                </a:solidFill>
              </a:rPr>
              <a:t>Cannot be used for Master or TempDB system databases but can be enabled for the Model and MSDB system databases. </a:t>
            </a:r>
          </a:p>
          <a:p>
            <a:pPr>
              <a:spcBef>
                <a:spcPts val="0"/>
              </a:spcBef>
            </a:pPr>
            <a:endParaRPr lang="en-US" sz="2353" dirty="0">
              <a:solidFill>
                <a:schemeClr val="tx1"/>
              </a:solidFill>
            </a:endParaRPr>
          </a:p>
          <a:p>
            <a:pPr>
              <a:spcBef>
                <a:spcPts val="0"/>
              </a:spcBef>
            </a:pPr>
            <a:r>
              <a:rPr lang="en-US" sz="2353" dirty="0">
                <a:solidFill>
                  <a:schemeClr val="tx1"/>
                </a:solidFill>
              </a:rPr>
              <a:t>The user database stores the data in internal tables that can be accessed by using built-in Query Store views.</a:t>
            </a:r>
          </a:p>
          <a:p>
            <a:pPr>
              <a:spcBef>
                <a:spcPts val="0"/>
              </a:spcBef>
            </a:pPr>
            <a:endParaRPr lang="en-US" sz="2353" dirty="0">
              <a:solidFill>
                <a:schemeClr val="tx1"/>
              </a:solidFill>
            </a:endParaRPr>
          </a:p>
          <a:p>
            <a:pPr fontAlgn="base">
              <a:spcBef>
                <a:spcPts val="0"/>
              </a:spcBef>
            </a:pPr>
            <a:r>
              <a:rPr lang="en-GB" sz="2353" dirty="0">
                <a:solidFill>
                  <a:schemeClr val="tx1"/>
                </a:solidFill>
              </a:rPr>
              <a:t>SQL Server retains this data until the space allocated to Query Store is full or manually purged.</a:t>
            </a:r>
            <a:endParaRPr lang="en-US" sz="2353" dirty="0">
              <a:solidFill>
                <a:schemeClr val="tx1"/>
              </a:solidFill>
            </a:endParaRPr>
          </a:p>
          <a:p>
            <a:endParaRPr lang="en-US" sz="1961" dirty="0">
              <a:solidFill>
                <a:schemeClr val="tx1"/>
              </a:solidFill>
              <a:latin typeface="+mj-lt"/>
            </a:endParaRP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145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3906621025"/>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Why use Query Store?</a:t>
            </a:r>
          </a:p>
        </p:txBody>
      </p:sp>
    </p:spTree>
    <p:extLst>
      <p:ext uri="{BB962C8B-B14F-4D97-AF65-F5344CB8AC3E}">
        <p14:creationId xmlns:p14="http://schemas.microsoft.com/office/powerpoint/2010/main" val="210223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nvGraphicFramePr>
        <p:xfrm>
          <a:off x="230728" y="876021"/>
          <a:ext cx="11730543" cy="5340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Query Store contains three stores</a:t>
            </a:r>
          </a:p>
        </p:txBody>
      </p:sp>
    </p:spTree>
    <p:extLst>
      <p:ext uri="{BB962C8B-B14F-4D97-AF65-F5344CB8AC3E}">
        <p14:creationId xmlns:p14="http://schemas.microsoft.com/office/powerpoint/2010/main" val="288728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571617" y="4102330"/>
            <a:ext cx="6276531" cy="1793104"/>
          </a:xfrm>
        </p:spPr>
        <p:txBody>
          <a:bodyPr/>
          <a:lstStyle/>
          <a:p>
            <a:r>
              <a:rPr lang="en-US" dirty="0"/>
              <a:t>Lesson 2</a:t>
            </a:r>
            <a:br>
              <a:rPr lang="en-US" dirty="0"/>
            </a:br>
            <a:br>
              <a:rPr lang="en-US" dirty="0"/>
            </a:br>
            <a:r>
              <a:rPr lang="en-US" dirty="0"/>
              <a:t>Query Store Settings</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4167882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1143000"/>
          </a:xfrm>
        </p:spPr>
        <p:txBody>
          <a:bodyPr/>
          <a:lstStyle/>
          <a:p>
            <a:r>
              <a:rPr lang="en-US" dirty="0"/>
              <a:t>Query Store Operation 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pic>
        <p:nvPicPr>
          <p:cNvPr id="7" name="Picture 6">
            <a:extLst>
              <a:ext uri="{FF2B5EF4-FFF2-40B4-BE49-F238E27FC236}">
                <a16:creationId xmlns:a16="http://schemas.microsoft.com/office/drawing/2014/main" id="{50306DDA-4A2A-4A00-A1EF-62257E44436E}"/>
              </a:ext>
            </a:extLst>
          </p:cNvPr>
          <p:cNvPicPr>
            <a:picLocks noChangeAspect="1"/>
          </p:cNvPicPr>
          <p:nvPr/>
        </p:nvPicPr>
        <p:blipFill>
          <a:blip r:embed="rId3"/>
          <a:stretch>
            <a:fillRect/>
          </a:stretch>
        </p:blipFill>
        <p:spPr>
          <a:xfrm>
            <a:off x="505808" y="4869637"/>
            <a:ext cx="7274114" cy="457550"/>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b="1" dirty="0"/>
              <a:t>Operation Mode </a:t>
            </a:r>
            <a:r>
              <a:rPr lang="en-US" sz="3529" dirty="0"/>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b="1" dirty="0"/>
              <a:t>Operation Mode </a:t>
            </a:r>
            <a:r>
              <a:rPr lang="en-US" sz="3529" dirty="0"/>
              <a:t>can be enabled two ways using T-SQL. If only using the ON option, the Mode defaults to </a:t>
            </a:r>
            <a:r>
              <a:rPr lang="en-US" sz="3529" b="1" dirty="0"/>
              <a:t>Read_Write</a:t>
            </a:r>
          </a:p>
        </p:txBody>
      </p:sp>
      <p:pic>
        <p:nvPicPr>
          <p:cNvPr id="10" name="Picture 9">
            <a:extLst>
              <a:ext uri="{FF2B5EF4-FFF2-40B4-BE49-F238E27FC236}">
                <a16:creationId xmlns:a16="http://schemas.microsoft.com/office/drawing/2014/main" id="{529BE97B-295B-4057-B362-A5AEEE5D3A1A}"/>
              </a:ext>
            </a:extLst>
          </p:cNvPr>
          <p:cNvPicPr>
            <a:picLocks noChangeAspect="1"/>
          </p:cNvPicPr>
          <p:nvPr/>
        </p:nvPicPr>
        <p:blipFill>
          <a:blip r:embed="rId4"/>
          <a:stretch>
            <a:fillRect/>
          </a:stretch>
        </p:blipFill>
        <p:spPr>
          <a:xfrm>
            <a:off x="511112" y="5503601"/>
            <a:ext cx="6536431" cy="690994"/>
          </a:xfrm>
          <a:prstGeom prst="rect">
            <a:avLst/>
          </a:prstGeom>
        </p:spPr>
      </p:pic>
    </p:spTree>
    <p:extLst>
      <p:ext uri="{BB962C8B-B14F-4D97-AF65-F5344CB8AC3E}">
        <p14:creationId xmlns:p14="http://schemas.microsoft.com/office/powerpoint/2010/main" val="75792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COR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2465</Words>
  <Application>Microsoft Office PowerPoint</Application>
  <PresentationFormat>Widescreen</PresentationFormat>
  <Paragraphs>199</Paragraphs>
  <Slides>46</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Arial</vt:lpstr>
      <vt:lpstr>Calibri</vt:lpstr>
      <vt:lpstr>Century Gothic</vt:lpstr>
      <vt:lpstr>Segoe UI</vt:lpstr>
      <vt:lpstr>Segoe UI Light</vt:lpstr>
      <vt:lpstr>Wingdings</vt:lpstr>
      <vt:lpstr>PASS 2013_SpeakerTemplate_Final</vt:lpstr>
      <vt:lpstr>CORE TEMPLATE</vt:lpstr>
      <vt:lpstr>Introduction to the  Query Store  John Deardurff  </vt:lpstr>
      <vt:lpstr>PowerPoint Presentation</vt:lpstr>
      <vt:lpstr>PowerPoint Presentation</vt:lpstr>
      <vt:lpstr>Lesson 1  Introduction to the  Query Store    </vt:lpstr>
      <vt:lpstr>Introducing the Query Store</vt:lpstr>
      <vt:lpstr>Why use Query Store?</vt:lpstr>
      <vt:lpstr>Query Store contains three stores</vt:lpstr>
      <vt:lpstr>Lesson 2  Query Store Settings    </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PowerPoint Presentation</vt:lpstr>
      <vt:lpstr>Lesson 3  Troubleshooting with Query Store Reports    </vt:lpstr>
      <vt:lpstr>Query Store Reports</vt:lpstr>
      <vt:lpstr>Query Store Reports</vt:lpstr>
      <vt:lpstr>Query Store Reports</vt:lpstr>
      <vt:lpstr>Query Store Reports</vt:lpstr>
      <vt:lpstr>Query Store Reports</vt:lpstr>
      <vt:lpstr>Query Store Reports</vt:lpstr>
      <vt:lpstr>Query Store Reports</vt:lpstr>
      <vt:lpstr>Establishing a Baseline </vt:lpstr>
      <vt:lpstr>Force Plan</vt:lpstr>
      <vt:lpstr>Plan Compare </vt:lpstr>
      <vt:lpstr>PowerPoint Presentation</vt:lpstr>
      <vt:lpstr>Lesson 4  Query Store Catalog Views    </vt:lpstr>
      <vt:lpstr>Query Store contains three stores</vt:lpstr>
      <vt:lpstr>Query Store Catalog Views</vt:lpstr>
      <vt:lpstr>sys.query_store_query_text</vt:lpstr>
      <vt:lpstr>sys.query_store_query</vt:lpstr>
      <vt:lpstr>sys.query_store_plan</vt:lpstr>
      <vt:lpstr>sys.query_context_settings</vt:lpstr>
      <vt:lpstr>sys.query_store_runtime_stats</vt:lpstr>
      <vt:lpstr>sys.query_store_runtime_stats_interval</vt:lpstr>
      <vt:lpstr>sys.query_store_plan_wait_stats</vt:lpstr>
      <vt:lpstr>Using Query Store Catalog Views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2020-09-29T15:04:26Z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